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C09A8-6822-4722-B31B-08E1C442ABBA}" type="datetimeFigureOut">
              <a:rPr lang="en-GB"/>
              <a:pPr>
                <a:defRPr/>
              </a:pPr>
              <a:t>10/06/2014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2206F-7F69-4D17-A648-33F213D4ED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05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5DC91-0DAF-4901-A30B-67EAA350A66C}" type="datetimeFigureOut">
              <a:rPr lang="en-GB"/>
              <a:pPr>
                <a:defRPr/>
              </a:pPr>
              <a:t>10/06/2014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E805E-F729-4DFE-883D-75A990C01A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75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CAABE-1F3B-4BF3-A1AC-425E98332E5B}" type="datetimeFigureOut">
              <a:rPr lang="en-GB"/>
              <a:pPr>
                <a:defRPr/>
              </a:pPr>
              <a:t>10/06/2014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5D500-B4CA-487D-8054-BCDC2F56A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22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79321-19A0-4F34-BE1F-B481CA6DF266}" type="datetimeFigureOut">
              <a:rPr lang="en-GB"/>
              <a:pPr>
                <a:defRPr/>
              </a:pPr>
              <a:t>10/06/2014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8D141-3A14-4971-A5B9-47959A5D1C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6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8DACE-E1EF-4E93-94E1-C34EE379F1B1}" type="datetimeFigureOut">
              <a:rPr lang="en-GB"/>
              <a:pPr>
                <a:defRPr/>
              </a:pPr>
              <a:t>10/06/2014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E2FB0-FA30-4365-95EA-C28FB654D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78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441C-384D-4A59-A90B-3158452A140E}" type="datetimeFigureOut">
              <a:rPr lang="en-GB"/>
              <a:pPr>
                <a:defRPr/>
              </a:pPr>
              <a:t>10/06/2014</a:t>
            </a:fld>
            <a:endParaRPr lang="en-GB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D689-E2A3-4C44-B85F-95855BBFAD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4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A388F-DB01-49D1-ACD3-F7D09E034986}" type="datetimeFigureOut">
              <a:rPr lang="en-GB"/>
              <a:pPr>
                <a:defRPr/>
              </a:pPr>
              <a:t>10/06/2014</a:t>
            </a:fld>
            <a:endParaRPr lang="en-GB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20199-471C-4B1D-88DD-681FBF96C6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6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7A6AD-9013-406D-81B2-A2D4A1E265AC}" type="datetimeFigureOut">
              <a:rPr lang="en-GB"/>
              <a:pPr>
                <a:defRPr/>
              </a:pPr>
              <a:t>10/06/2014</a:t>
            </a:fld>
            <a:endParaRPr lang="en-GB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5D4B5-213E-42CD-BC23-1FCC8939E7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22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B75B-DC1E-4992-BCF6-C7C9BEA4DDBE}" type="datetimeFigureOut">
              <a:rPr lang="en-GB"/>
              <a:pPr>
                <a:defRPr/>
              </a:pPr>
              <a:t>10/06/2014</a:t>
            </a:fld>
            <a:endParaRPr lang="en-GB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8C25-E9CE-4B2B-9C22-22CD1D39EA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33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6751-9DB8-45F7-A6A3-3B91B3E28F90}" type="datetimeFigureOut">
              <a:rPr lang="en-GB"/>
              <a:pPr>
                <a:defRPr/>
              </a:pPr>
              <a:t>10/06/2014</a:t>
            </a:fld>
            <a:endParaRPr lang="en-GB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3DC34-1FD0-4E87-A6DE-B52D2CA7E8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22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GB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205AF-45CF-46AA-B76D-E66131C33ED9}" type="datetimeFigureOut">
              <a:rPr lang="en-GB"/>
              <a:pPr>
                <a:defRPr/>
              </a:pPr>
              <a:t>10/06/2014</a:t>
            </a:fld>
            <a:endParaRPr lang="en-GB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F33A0-7F1F-4BAF-BF63-4D164BC9A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28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Uredite stil naslova matrice</a:t>
            </a:r>
            <a:endParaRPr lang="en-GB" altLang="en-US" smtClean="0"/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Uredite stilove teksta matrice</a:t>
            </a:r>
          </a:p>
          <a:p>
            <a:pPr lvl="1"/>
            <a:r>
              <a:rPr lang="hr-HR" altLang="en-US" smtClean="0"/>
              <a:t>Druga razina</a:t>
            </a:r>
          </a:p>
          <a:p>
            <a:pPr lvl="2"/>
            <a:r>
              <a:rPr lang="hr-HR" altLang="en-US" smtClean="0"/>
              <a:t>Treća razina</a:t>
            </a:r>
          </a:p>
          <a:p>
            <a:pPr lvl="3"/>
            <a:r>
              <a:rPr lang="hr-HR" altLang="en-US" smtClean="0"/>
              <a:t>Četvrta razina</a:t>
            </a:r>
          </a:p>
          <a:p>
            <a:pPr lvl="4"/>
            <a:r>
              <a:rPr lang="hr-HR" altLang="en-US" smtClean="0"/>
              <a:t>Peta razina</a:t>
            </a:r>
            <a:endParaRPr lang="en-GB" altLang="en-US" smtClean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DA6CB9-0FBF-4D84-AA20-347461E8CF0D}" type="datetimeFigureOut">
              <a:rPr lang="en-GB"/>
              <a:pPr>
                <a:defRPr/>
              </a:pPr>
              <a:t>10/06/2014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4A32A-3BBC-4639-B694-7608A0CD2F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ctrTitle"/>
          </p:nvPr>
        </p:nvSpPr>
        <p:spPr>
          <a:xfrm>
            <a:off x="684213" y="1700213"/>
            <a:ext cx="7772400" cy="3819525"/>
          </a:xfrm>
        </p:spPr>
        <p:txBody>
          <a:bodyPr/>
          <a:lstStyle/>
          <a:p>
            <a:r>
              <a:rPr lang="hr-HR" altLang="en-US" smtClean="0">
                <a:solidFill>
                  <a:srgbClr val="C00000"/>
                </a:solidFill>
              </a:rPr>
              <a:t>23.svibnja 2014.bili smo na izletu.</a:t>
            </a:r>
            <a:r>
              <a:rPr lang="hr-HR" altLang="en-US" smtClean="0"/>
              <a:t/>
            </a:r>
            <a:br>
              <a:rPr lang="hr-HR" altLang="en-US" smtClean="0"/>
            </a:br>
            <a:endParaRPr lang="en-GB" altLang="en-US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21088"/>
            <a:ext cx="2915816" cy="2186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423940"/>
            <a:ext cx="4152053" cy="311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445768"/>
            <a:ext cx="4152053" cy="311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5" y="331728"/>
            <a:ext cx="4152053" cy="311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3" y="322724"/>
            <a:ext cx="4152053" cy="311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13" y="208736"/>
            <a:ext cx="4403915" cy="330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13" y="3526340"/>
            <a:ext cx="4403915" cy="330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328" y="184824"/>
            <a:ext cx="4403915" cy="330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812" y="3487760"/>
            <a:ext cx="4403915" cy="330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53" y="215230"/>
            <a:ext cx="4368204" cy="3276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8" y="3472284"/>
            <a:ext cx="4527128" cy="3395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056" y="260648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356" y="3569288"/>
            <a:ext cx="4464191" cy="3348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4664"/>
            <a:ext cx="8100392" cy="607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8460432" cy="6345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44" y="153988"/>
            <a:ext cx="4442080" cy="3331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920" y="3485548"/>
            <a:ext cx="4442080" cy="3331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96" y="3485548"/>
            <a:ext cx="4442080" cy="3331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592" y="188640"/>
            <a:ext cx="4442080" cy="3331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24" y="273720"/>
            <a:ext cx="8352928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44" y="188640"/>
            <a:ext cx="8496944" cy="6372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30" y="260648"/>
            <a:ext cx="8616957" cy="6462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8100392" cy="607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8244408" cy="618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kstniOkvir 1"/>
          <p:cNvSpPr txBox="1">
            <a:spLocks noChangeArrowheads="1"/>
          </p:cNvSpPr>
          <p:nvPr/>
        </p:nvSpPr>
        <p:spPr bwMode="auto">
          <a:xfrm>
            <a:off x="3779838" y="4833938"/>
            <a:ext cx="42005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en-US" sz="2000">
                <a:solidFill>
                  <a:srgbClr val="C00000"/>
                </a:solidFill>
              </a:rPr>
              <a:t>Fotografirala učiteljica Irena.</a:t>
            </a:r>
          </a:p>
          <a:p>
            <a:endParaRPr lang="hr-HR" altLang="en-US" sz="2000">
              <a:solidFill>
                <a:srgbClr val="C00000"/>
              </a:solidFill>
            </a:endParaRPr>
          </a:p>
          <a:p>
            <a:r>
              <a:rPr lang="hr-HR" altLang="en-US" sz="2000">
                <a:solidFill>
                  <a:srgbClr val="C00000"/>
                </a:solidFill>
              </a:rPr>
              <a:t>                     Pripremila učiteljica Vesna.</a:t>
            </a:r>
          </a:p>
          <a:p>
            <a:endParaRPr lang="hr-HR" altLang="en-US"/>
          </a:p>
          <a:p>
            <a:r>
              <a:rPr lang="hr-HR" altLang="en-US"/>
              <a:t>                                                </a:t>
            </a:r>
            <a:endParaRPr lang="en-GB" altLang="en-US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13" y="704404"/>
            <a:ext cx="3635829" cy="272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13" y="3871296"/>
            <a:ext cx="3635829" cy="272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704404"/>
            <a:ext cx="3812240" cy="285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933056"/>
            <a:ext cx="3635829" cy="272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21" y="331844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47" y="288684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77" y="3500196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819" y="3457036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5" y="253852"/>
            <a:ext cx="4211893" cy="315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429" y="154664"/>
            <a:ext cx="4211893" cy="315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745" y="3348112"/>
            <a:ext cx="4211893" cy="315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412772"/>
            <a:ext cx="4211893" cy="315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04" y="220912"/>
            <a:ext cx="4211893" cy="315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597" y="306784"/>
            <a:ext cx="4211893" cy="315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04" y="3401908"/>
            <a:ext cx="4211893" cy="315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597" y="3570956"/>
            <a:ext cx="4211893" cy="315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90" y="386712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90" y="3494020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196" y="276424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770" y="3483056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20" y="215996"/>
            <a:ext cx="4284005" cy="3213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725" y="215996"/>
            <a:ext cx="4284005" cy="3213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42" y="3429000"/>
            <a:ext cx="4284005" cy="3213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725" y="3429000"/>
            <a:ext cx="4284005" cy="3213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052" y="332656"/>
            <a:ext cx="4019872" cy="301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32" y="332656"/>
            <a:ext cx="4019872" cy="301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384" y="3635528"/>
            <a:ext cx="4019872" cy="301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44" y="3635528"/>
            <a:ext cx="4019872" cy="301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nogr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Dinograd</Template>
  <TotalTime>0</TotalTime>
  <Words>16</Words>
  <Application>Microsoft Office PowerPoint</Application>
  <PresentationFormat>Prikaz na zaslonu (4:3)</PresentationFormat>
  <Paragraphs>6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Calibri</vt:lpstr>
      <vt:lpstr>Arial</vt:lpstr>
      <vt:lpstr>Dinograd</vt:lpstr>
      <vt:lpstr>23.svibnja 2014.bili smo na izletu.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23.svibnja 2014.bili smo na izletu. </dc:title>
  <dc:creator>Vesna</dc:creator>
  <cp:lastModifiedBy>Vesna</cp:lastModifiedBy>
  <cp:revision>1</cp:revision>
  <dcterms:created xsi:type="dcterms:W3CDTF">2014-06-10T17:18:42Z</dcterms:created>
  <dcterms:modified xsi:type="dcterms:W3CDTF">2014-06-10T17:19:39Z</dcterms:modified>
</cp:coreProperties>
</file>