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D55F-A7B2-4232-AFA3-FB104E750868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D07C-485A-492F-A49A-9CEA7FCCF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25657"/>
      </p:ext>
    </p:extLst>
  </p:cSld>
  <p:clrMapOvr>
    <a:masterClrMapping/>
  </p:clrMapOvr>
  <p:transition spd="slow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F8B3-04E1-478A-A043-A733286CA6C3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6B4D-B779-460C-A919-2ED7CEE163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9357"/>
      </p:ext>
    </p:extLst>
  </p:cSld>
  <p:clrMapOvr>
    <a:masterClrMapping/>
  </p:clrMapOvr>
  <p:transition spd="slow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5E33-0B51-4D0F-B36C-0C6C70E11D0A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E32AD-4AA8-4280-92D6-6966786B8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47886"/>
      </p:ext>
    </p:extLst>
  </p:cSld>
  <p:clrMapOvr>
    <a:masterClrMapping/>
  </p:clrMapOvr>
  <p:transition spd="slow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A31F-27F5-4CAC-B84F-23EA55EC43C2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0A7A-3964-47EB-9661-66E7C7F71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27757"/>
      </p:ext>
    </p:extLst>
  </p:cSld>
  <p:clrMapOvr>
    <a:masterClrMapping/>
  </p:clrMapOvr>
  <p:transition spd="slow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F953-28F9-473E-A929-105AE4400C7A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130F-D207-4C8B-BC80-99291DB6E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62382"/>
      </p:ext>
    </p:extLst>
  </p:cSld>
  <p:clrMapOvr>
    <a:masterClrMapping/>
  </p:clrMapOvr>
  <p:transition spd="slow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BB21-E739-4744-9C06-1C0DD5744DCE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4A16-37E0-47B4-B214-A11EB98C3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17929"/>
      </p:ext>
    </p:extLst>
  </p:cSld>
  <p:clrMapOvr>
    <a:masterClrMapping/>
  </p:clrMapOvr>
  <p:transition spd="slow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496-D675-49A7-A216-6182530AD65C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D1E6-09DB-4C23-800A-83F548E2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15241"/>
      </p:ext>
    </p:extLst>
  </p:cSld>
  <p:clrMapOvr>
    <a:masterClrMapping/>
  </p:clrMapOvr>
  <p:transition spd="slow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F0A6-C76A-4667-8373-044C8422EB69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93FE-F6BD-4CF7-B4C0-1F0A313A8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082"/>
      </p:ext>
    </p:extLst>
  </p:cSld>
  <p:clrMapOvr>
    <a:masterClrMapping/>
  </p:clrMapOvr>
  <p:transition spd="slow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5D9C-8CE2-4A6B-A6A9-8046C3D81706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F7C2-D790-4514-BC9F-2833E1BB3E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31033"/>
      </p:ext>
    </p:extLst>
  </p:cSld>
  <p:clrMapOvr>
    <a:masterClrMapping/>
  </p:clrMapOvr>
  <p:transition spd="slow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CC8F-6F6F-4AB7-A5F4-5D85E8767BB5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0E3E-C7FE-4DF5-8551-4D6F891D8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50660"/>
      </p:ext>
    </p:extLst>
  </p:cSld>
  <p:clrMapOvr>
    <a:masterClrMapping/>
  </p:clrMapOvr>
  <p:transition spd="slow" advTm="1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0CEE-AEDD-4862-8440-189781D835BC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8E2F-7734-489B-9855-416391FDC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28628"/>
      </p:ext>
    </p:extLst>
  </p:cSld>
  <p:clrMapOvr>
    <a:masterClrMapping/>
  </p:clrMapOvr>
  <p:transition spd="slow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 naslova matrice</a:t>
            </a:r>
            <a:endParaRPr lang="en-GB" altLang="en-US" smtClean="0"/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stilove teksta matrice</a:t>
            </a:r>
          </a:p>
          <a:p>
            <a:pPr lvl="1"/>
            <a:r>
              <a:rPr lang="hr-HR" altLang="en-US" smtClean="0"/>
              <a:t>Druga razina</a:t>
            </a:r>
          </a:p>
          <a:p>
            <a:pPr lvl="2"/>
            <a:r>
              <a:rPr lang="hr-HR" altLang="en-US" smtClean="0"/>
              <a:t>Treća razina</a:t>
            </a:r>
          </a:p>
          <a:p>
            <a:pPr lvl="3"/>
            <a:r>
              <a:rPr lang="hr-HR" altLang="en-US" smtClean="0"/>
              <a:t>Četvrta razina</a:t>
            </a:r>
          </a:p>
          <a:p>
            <a:pPr lvl="4"/>
            <a:r>
              <a:rPr lang="hr-HR" altLang="en-US" smtClean="0"/>
              <a:t>Peta razina</a:t>
            </a:r>
            <a:endParaRPr lang="en-GB" altLang="en-US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DFBA1-3C9F-448C-BBBB-EBAFA89584FD}" type="datetimeFigureOut">
              <a:rPr lang="en-GB"/>
              <a:pPr>
                <a:defRPr/>
              </a:pPr>
              <a:t>16/06/2014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D43FA-E583-4771-9612-34C11D885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en-US" smtClean="0">
                <a:solidFill>
                  <a:srgbClr val="FF0000"/>
                </a:solidFill>
              </a:rPr>
              <a:t>13. lipnja 2014.</a:t>
            </a: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43213" y="54451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 smtClean="0">
                <a:solidFill>
                  <a:srgbClr val="002060"/>
                </a:solidFill>
              </a:rPr>
              <a:t>Učionica  drugog  c</a:t>
            </a:r>
            <a:r>
              <a:rPr lang="hr-HR" dirty="0" smtClean="0"/>
              <a:t>.</a:t>
            </a:r>
            <a:endParaRPr lang="en-GB" dirty="0" smtClean="0"/>
          </a:p>
        </p:txBody>
      </p:sp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76672"/>
            <a:ext cx="7920880" cy="5940660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994666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7920880" cy="5940660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7968885" cy="5976664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7560840" cy="5670630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692696"/>
            <a:ext cx="7104789" cy="5328592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392821" cy="5544616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296810" cy="5472608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692696"/>
            <a:ext cx="6034617" cy="4525963"/>
          </a:xfrm>
          <a:effectLst>
            <a:softEdge rad="112500"/>
          </a:effectLst>
        </p:spPr>
      </p:pic>
      <p:sp>
        <p:nvSpPr>
          <p:cNvPr id="20483" name="TekstniOkvir 3"/>
          <p:cNvSpPr txBox="1">
            <a:spLocks noChangeArrowheads="1"/>
          </p:cNvSpPr>
          <p:nvPr/>
        </p:nvSpPr>
        <p:spPr bwMode="auto">
          <a:xfrm>
            <a:off x="2124075" y="5949950"/>
            <a:ext cx="544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en-US" sz="2000">
                <a:solidFill>
                  <a:srgbClr val="FF0000"/>
                </a:solidFill>
              </a:rPr>
              <a:t>Na kraju godine došli su nas pozdraviti učenici 6. b</a:t>
            </a:r>
            <a:r>
              <a:rPr lang="hr-HR" altLang="en-US"/>
              <a:t>.</a:t>
            </a:r>
            <a:endParaRPr lang="en-GB" altLang="en-US"/>
          </a:p>
        </p:txBody>
      </p:sp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872716"/>
            <a:ext cx="6960773" cy="5220580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3888432" cy="2916324"/>
          </a:xfrm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4197514" cy="31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535" y="187912"/>
            <a:ext cx="3925913" cy="294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3501008"/>
            <a:ext cx="4197514" cy="31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532654" cy="5649491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26064"/>
            <a:ext cx="7992888" cy="59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7392821" cy="5544616"/>
          </a:xfrm>
          <a:effectLst>
            <a:softEdge rad="112500"/>
          </a:effectLst>
        </p:spPr>
      </p:pic>
      <p:sp>
        <p:nvSpPr>
          <p:cNvPr id="24579" name="TekstniOkvir 4"/>
          <p:cNvSpPr txBox="1">
            <a:spLocks noChangeArrowheads="1"/>
          </p:cNvSpPr>
          <p:nvPr/>
        </p:nvSpPr>
        <p:spPr bwMode="auto">
          <a:xfrm>
            <a:off x="5148263" y="5972175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en-US" sz="2000">
                <a:solidFill>
                  <a:srgbClr val="FF0000"/>
                </a:solidFill>
              </a:rPr>
              <a:t>Pripremila učiteljica Vesna.</a:t>
            </a:r>
            <a:endParaRPr lang="en-GB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635693" cy="5726770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7803711" cy="5852783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620688"/>
            <a:ext cx="7272808" cy="5454606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244622" cy="5433467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20688"/>
            <a:ext cx="7244622" cy="5433467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632848" cy="5724636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76672"/>
            <a:ext cx="7848872" cy="5886654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</Words>
  <Application>Microsoft Office PowerPoint</Application>
  <PresentationFormat>Prikaz na zaslonu (4:3)</PresentationFormat>
  <Paragraphs>4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Calibri</vt:lpstr>
      <vt:lpstr>Arial</vt:lpstr>
      <vt:lpstr>Tema sustava Office</vt:lpstr>
      <vt:lpstr>13. lipnja 2014.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lipnja 2014.</dc:title>
  <dc:creator>Vesna</dc:creator>
  <cp:lastModifiedBy>Vesna</cp:lastModifiedBy>
  <cp:revision>27</cp:revision>
  <dcterms:created xsi:type="dcterms:W3CDTF">2014-06-16T16:11:54Z</dcterms:created>
  <dcterms:modified xsi:type="dcterms:W3CDTF">2014-06-16T17:28:02Z</dcterms:modified>
</cp:coreProperties>
</file>