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4660"/>
  </p:normalViewPr>
  <p:slideViewPr>
    <p:cSldViewPr>
      <p:cViewPr varScale="1">
        <p:scale>
          <a:sx n="75" d="100"/>
          <a:sy n="75" d="100"/>
        </p:scale>
        <p:origin x="-12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0127-B4B6-4507-9840-8FCF6C8723B6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B23-8169-44DC-B473-110E4466F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12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0127-B4B6-4507-9840-8FCF6C8723B6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B23-8169-44DC-B473-110E4466F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6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0127-B4B6-4507-9840-8FCF6C8723B6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B23-8169-44DC-B473-110E4466F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8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0127-B4B6-4507-9840-8FCF6C8723B6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B23-8169-44DC-B473-110E4466F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0127-B4B6-4507-9840-8FCF6C8723B6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B23-8169-44DC-B473-110E4466F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7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0127-B4B6-4507-9840-8FCF6C8723B6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B23-8169-44DC-B473-110E4466F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9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0127-B4B6-4507-9840-8FCF6C8723B6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B23-8169-44DC-B473-110E4466F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15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0127-B4B6-4507-9840-8FCF6C8723B6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B23-8169-44DC-B473-110E4466F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30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0127-B4B6-4507-9840-8FCF6C8723B6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B23-8169-44DC-B473-110E4466F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40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0127-B4B6-4507-9840-8FCF6C8723B6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B23-8169-44DC-B473-110E4466F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0127-B4B6-4507-9840-8FCF6C8723B6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4B23-8169-44DC-B473-110E4466F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83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54000">
              <a:srgbClr val="21D6E0"/>
            </a:gs>
            <a:gs pos="80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90127-B4B6-4507-9840-8FCF6C8723B6}" type="datetimeFigureOut">
              <a:rPr lang="en-GB" smtClean="0"/>
              <a:t>09/05/2014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94B23-8169-44DC-B473-110E4466F4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35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microsoft.com/office/2007/relationships/hdphoto" Target="../media/hdphoto15.wdp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5" Type="http://schemas.openxmlformats.org/officeDocument/2006/relationships/image" Target="../media/image29.jpeg"/><Relationship Id="rId4" Type="http://schemas.microsoft.com/office/2007/relationships/hdphoto" Target="../media/hdphoto18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21.wdp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7" Type="http://schemas.microsoft.com/office/2007/relationships/hdphoto" Target="../media/hdphoto24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microsoft.com/office/2007/relationships/hdphoto" Target="../media/hdphoto23.wdp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6.wdp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8.wdp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0.wdp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7" Type="http://schemas.microsoft.com/office/2007/relationships/hdphoto" Target="../media/hdphoto33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microsoft.com/office/2007/relationships/hdphoto" Target="../media/hdphoto32.wdp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5.wdp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microsoft.com/office/2007/relationships/hdphoto" Target="../media/hdphoto36.wdp"/><Relationship Id="rId7" Type="http://schemas.microsoft.com/office/2007/relationships/hdphoto" Target="../media/hdphoto38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microsoft.com/office/2007/relationships/hdphoto" Target="../media/hdphoto37.wdp"/><Relationship Id="rId4" Type="http://schemas.openxmlformats.org/officeDocument/2006/relationships/image" Target="../media/image48.jpeg"/><Relationship Id="rId9" Type="http://schemas.microsoft.com/office/2007/relationships/hdphoto" Target="../media/hdphoto39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0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1.wdp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2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3.wdp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4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5.wdp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microsoft.com/office/2007/relationships/hdphoto" Target="../media/hdphoto7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microsoft.com/office/2007/relationships/hdphoto" Target="../media/hdphoto11.wdp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728475" y="1844824"/>
            <a:ext cx="56609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ŽELIMO ZNATI VIŠE</a:t>
            </a:r>
          </a:p>
          <a:p>
            <a:pPr algn="ctr"/>
            <a:r>
              <a:rPr lang="hr-HR" sz="5400" b="1" cap="all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ZAKLJUČAK</a:t>
            </a:r>
            <a:endParaRPr lang="hr-HR" sz="5400" b="1" cap="all" spc="0" dirty="0">
              <a:ln w="0"/>
              <a:solidFill>
                <a:schemeClr val="bg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008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16632"/>
            <a:ext cx="4422000" cy="331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00" y="3284984"/>
            <a:ext cx="4422000" cy="331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900" y="3284984"/>
            <a:ext cx="4422000" cy="331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4776056" cy="3582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140968"/>
            <a:ext cx="4776056" cy="3582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36" y="182656"/>
            <a:ext cx="5214088" cy="3910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780928"/>
            <a:ext cx="5214088" cy="3910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852" y="3944"/>
            <a:ext cx="4704048" cy="3528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3159472"/>
            <a:ext cx="4704048" cy="3528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524"/>
          <a:stretch/>
        </p:blipFill>
        <p:spPr>
          <a:xfrm>
            <a:off x="4955084" y="3159472"/>
            <a:ext cx="3738600" cy="3528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68" y="182061"/>
            <a:ext cx="5200836" cy="3900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780928"/>
            <a:ext cx="5200836" cy="3900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63936"/>
            <a:ext cx="2624702" cy="391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94788"/>
            <a:ext cx="4422000" cy="331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400" y="3369906"/>
            <a:ext cx="4422000" cy="331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400" y="3369906"/>
            <a:ext cx="4422000" cy="331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014954"/>
            <a:ext cx="4920692" cy="3690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08" y="45989"/>
            <a:ext cx="5086747" cy="3815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36" y="110648"/>
            <a:ext cx="5142080" cy="3856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924944"/>
            <a:ext cx="5142080" cy="3856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32656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140968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012" y="137052"/>
            <a:ext cx="4272000" cy="32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56" y="3341052"/>
            <a:ext cx="4272000" cy="32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156" y="3341052"/>
            <a:ext cx="4272000" cy="32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94" y="174352"/>
            <a:ext cx="4147509" cy="3110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708920"/>
            <a:ext cx="5244075" cy="3933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8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834934"/>
            <a:ext cx="5221373" cy="3916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9" y="101052"/>
            <a:ext cx="5013328" cy="3759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20" y="417476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92696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20" y="3682504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682504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44" y="182656"/>
            <a:ext cx="4772000" cy="357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996952"/>
            <a:ext cx="4772000" cy="357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52" y="182656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140968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36" y="182656"/>
            <a:ext cx="4710032" cy="3532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140968"/>
            <a:ext cx="4710032" cy="3532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756" y="1547889"/>
            <a:ext cx="9252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Na kraju smo svi ispričali o čemu smo pisali. Pročitali smo zaključke, a nakon toga izmijenjali međusobno uratke kako bi još više saznali i naučili.</a:t>
            </a:r>
          </a:p>
          <a:p>
            <a:endParaRPr lang="hr-HR" sz="3200" dirty="0"/>
          </a:p>
          <a:p>
            <a:r>
              <a:rPr lang="hr-HR" sz="3200" dirty="0" smtClean="0"/>
              <a:t>Dogovorili smo se da ćemo iduće godine ponovo pisati </a:t>
            </a:r>
          </a:p>
          <a:p>
            <a:r>
              <a:rPr lang="hr-HR" sz="3200" dirty="0" smtClean="0"/>
              <a:t>i na taj način bogatiti svoje znanje.</a:t>
            </a:r>
            <a:endParaRPr lang="en-GB" sz="3200" dirty="0"/>
          </a:p>
        </p:txBody>
      </p:sp>
      <p:pic>
        <p:nvPicPr>
          <p:cNvPr id="1027" name="Picture 3" descr="C:\Users\Vesna\AppData\Local\Microsoft\Windows\Temporary Internet Files\Content.IE5\3UZ68LYP\MC9004404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9160"/>
            <a:ext cx="14128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esna\AppData\Local\Microsoft\Windows\Temporary Internet Files\Content.IE5\9VLNNYKY\MC9004404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1827886" cy="15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Vesna\AppData\Local\Microsoft\Windows\Temporary Internet Files\Content.IE5\X00KHQ1F\MP900401202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273" y="231911"/>
            <a:ext cx="7968417" cy="6374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kstniOkvir 1"/>
          <p:cNvSpPr txBox="1"/>
          <p:nvPr/>
        </p:nvSpPr>
        <p:spPr>
          <a:xfrm>
            <a:off x="4355976" y="623731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.</a:t>
            </a:r>
            <a:endParaRPr lang="en-GB" dirty="0"/>
          </a:p>
        </p:txBody>
      </p:sp>
      <p:sp>
        <p:nvSpPr>
          <p:cNvPr id="3" name="Pravokutnik 2"/>
          <p:cNvSpPr/>
          <p:nvPr/>
        </p:nvSpPr>
        <p:spPr>
          <a:xfrm>
            <a:off x="4330699" y="5960313"/>
            <a:ext cx="4178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FFFF00"/>
                </a:solidFill>
              </a:rPr>
              <a:t>Pripremila učiteljica Vesna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964" y="404664"/>
            <a:ext cx="3819872" cy="28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68" y="3629608"/>
            <a:ext cx="3819872" cy="28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520" y="3629608"/>
            <a:ext cx="3819872" cy="28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44" y="404664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284984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433" y="116632"/>
            <a:ext cx="4334486" cy="3250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46" y="3464644"/>
            <a:ext cx="4334486" cy="3250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469456"/>
            <a:ext cx="4334486" cy="3250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36" y="182656"/>
            <a:ext cx="5070072" cy="3802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086962"/>
            <a:ext cx="4854048" cy="3640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36" y="254664"/>
            <a:ext cx="5214088" cy="3910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942946"/>
            <a:ext cx="4998064" cy="3748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270030"/>
            <a:ext cx="4587957" cy="34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86" y="2831130"/>
            <a:ext cx="5097085" cy="3822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710998"/>
            <a:ext cx="3923928" cy="2942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798930"/>
            <a:ext cx="5286096" cy="3964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84" y="182656"/>
            <a:ext cx="4973780" cy="3730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6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53</Words>
  <Application>Microsoft Office PowerPoint</Application>
  <PresentationFormat>Prikaz na zaslonu (4:3)</PresentationFormat>
  <Paragraphs>8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27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Vesna</dc:creator>
  <cp:lastModifiedBy>Vesna</cp:lastModifiedBy>
  <cp:revision>40</cp:revision>
  <dcterms:created xsi:type="dcterms:W3CDTF">2014-05-07T13:57:29Z</dcterms:created>
  <dcterms:modified xsi:type="dcterms:W3CDTF">2014-05-09T12:37:14Z</dcterms:modified>
</cp:coreProperties>
</file>