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BEA43-7CAB-4F48-95FC-2A9A015D3FB7}" type="datetimeFigureOut">
              <a:rPr lang="hr-HR" smtClean="0"/>
              <a:t>13.5.2015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B5686-80FF-4127-9EC6-BF23744DAF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964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B5686-80FF-4127-9EC6-BF23744DAF9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090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1987-2143-4DB9-8989-DEC818348546}" type="datetimeFigureOut">
              <a:rPr lang="hr-HR" smtClean="0"/>
              <a:t>13.5.2015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63C5-1B16-4712-83B0-DE0784BA17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611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1987-2143-4DB9-8989-DEC818348546}" type="datetimeFigureOut">
              <a:rPr lang="hr-HR" smtClean="0"/>
              <a:t>13.5.2015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63C5-1B16-4712-83B0-DE0784BA17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460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1987-2143-4DB9-8989-DEC818348546}" type="datetimeFigureOut">
              <a:rPr lang="hr-HR" smtClean="0"/>
              <a:t>13.5.2015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63C5-1B16-4712-83B0-DE0784BA17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820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1987-2143-4DB9-8989-DEC818348546}" type="datetimeFigureOut">
              <a:rPr lang="hr-HR" smtClean="0"/>
              <a:t>13.5.2015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63C5-1B16-4712-83B0-DE0784BA17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441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1987-2143-4DB9-8989-DEC818348546}" type="datetimeFigureOut">
              <a:rPr lang="hr-HR" smtClean="0"/>
              <a:t>13.5.2015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63C5-1B16-4712-83B0-DE0784BA17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119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1987-2143-4DB9-8989-DEC818348546}" type="datetimeFigureOut">
              <a:rPr lang="hr-HR" smtClean="0"/>
              <a:t>13.5.2015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63C5-1B16-4712-83B0-DE0784BA17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939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1987-2143-4DB9-8989-DEC818348546}" type="datetimeFigureOut">
              <a:rPr lang="hr-HR" smtClean="0"/>
              <a:t>13.5.2015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63C5-1B16-4712-83B0-DE0784BA17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77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1987-2143-4DB9-8989-DEC818348546}" type="datetimeFigureOut">
              <a:rPr lang="hr-HR" smtClean="0"/>
              <a:t>13.5.2015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63C5-1B16-4712-83B0-DE0784BA17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577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1987-2143-4DB9-8989-DEC818348546}" type="datetimeFigureOut">
              <a:rPr lang="hr-HR" smtClean="0"/>
              <a:t>13.5.2015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63C5-1B16-4712-83B0-DE0784BA17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731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1987-2143-4DB9-8989-DEC818348546}" type="datetimeFigureOut">
              <a:rPr lang="hr-HR" smtClean="0"/>
              <a:t>13.5.2015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63C5-1B16-4712-83B0-DE0784BA17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945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1987-2143-4DB9-8989-DEC818348546}" type="datetimeFigureOut">
              <a:rPr lang="hr-HR" smtClean="0"/>
              <a:t>13.5.2015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C63C5-1B16-4712-83B0-DE0784BA17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486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B1987-2143-4DB9-8989-DEC818348546}" type="datetimeFigureOut">
              <a:rPr lang="hr-HR" smtClean="0"/>
              <a:t>13.5.2015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C63C5-1B16-4712-83B0-DE0784BA17C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28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15.wdp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5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5.jpeg"/><Relationship Id="rId4" Type="http://schemas.microsoft.com/office/2007/relationships/hdphoto" Target="../media/hdphoto9.wdp"/><Relationship Id="rId9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779560"/>
            <a:ext cx="7148612" cy="5361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2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8" y="176672"/>
            <a:ext cx="4176464" cy="3132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76" y="3407600"/>
            <a:ext cx="4307904" cy="323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76672"/>
            <a:ext cx="4307904" cy="323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533608"/>
            <a:ext cx="4307904" cy="323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96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76782"/>
            <a:ext cx="4075256" cy="305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612" y="290601"/>
            <a:ext cx="4075256" cy="305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349315"/>
            <a:ext cx="4075256" cy="305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87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7436644" cy="5577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89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NAUČILI  SMO 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           </a:t>
            </a:r>
            <a:r>
              <a:rPr lang="hr-HR" sz="4800" dirty="0" smtClean="0">
                <a:solidFill>
                  <a:srgbClr val="FF0000"/>
                </a:solidFill>
              </a:rPr>
              <a:t>DOBRO  SE  DOBRIM  VRAĆA!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</a:t>
            </a:r>
            <a:r>
              <a:rPr lang="hr-HR" dirty="0" smtClean="0">
                <a:solidFill>
                  <a:srgbClr val="FF0000"/>
                </a:solidFill>
              </a:rPr>
              <a:t>Pripremili Mali novinari Tara, Lena i Klara.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188641"/>
            <a:ext cx="499255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21297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60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908720"/>
            <a:ext cx="6956590" cy="521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58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908720"/>
            <a:ext cx="7052601" cy="528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04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852936"/>
            <a:ext cx="4998064" cy="3748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05" y="188640"/>
            <a:ext cx="499255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90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04664"/>
            <a:ext cx="393643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691677"/>
            <a:ext cx="4019872" cy="301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17032"/>
            <a:ext cx="4115882" cy="308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741" y="404664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64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48680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212976"/>
            <a:ext cx="4422000" cy="331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70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2656"/>
            <a:ext cx="4187911" cy="314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573016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40681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416" y="3573016"/>
            <a:ext cx="4154677" cy="311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39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4460801" cy="334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212976"/>
            <a:ext cx="4579979" cy="343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02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</Words>
  <Application>Microsoft Office PowerPoint</Application>
  <PresentationFormat>On-screen Show (4:3)</PresentationFormat>
  <Paragraphs>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VesnaB</dc:creator>
  <cp:lastModifiedBy>VesnaB</cp:lastModifiedBy>
  <cp:revision>18</cp:revision>
  <dcterms:created xsi:type="dcterms:W3CDTF">2015-05-12T11:56:23Z</dcterms:created>
  <dcterms:modified xsi:type="dcterms:W3CDTF">2015-05-13T11:45:27Z</dcterms:modified>
</cp:coreProperties>
</file>