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bimdrQf0ZYo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Ri</a:t>
            </a:r>
            <a:r>
              <a:rPr lang="hr-H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-rock</a:t>
            </a:r>
            <a:endParaRPr lang="hr-H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800" dirty="0" err="1" smtClean="0"/>
              <a:t>by:paola</a:t>
            </a:r>
            <a:r>
              <a:rPr lang="hr-HR" sz="2800" dirty="0" smtClean="0"/>
              <a:t> </a:t>
            </a:r>
            <a:r>
              <a:rPr lang="hr-HR" sz="2800" dirty="0" err="1" smtClean="0"/>
              <a:t>ibrahimović</a:t>
            </a:r>
            <a:r>
              <a:rPr lang="hr-HR" sz="2800" dirty="0" smtClean="0"/>
              <a:t> 8.a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87571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925" y="663879"/>
            <a:ext cx="9709064" cy="546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0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226626" y="288099"/>
            <a:ext cx="4800600" cy="6739002"/>
          </a:xfrm>
        </p:spPr>
        <p:txBody>
          <a:bodyPr>
            <a:normAutofit/>
          </a:bodyPr>
          <a:lstStyle/>
          <a:p>
            <a:r>
              <a:rPr lang="hr-HR" sz="4400" dirty="0" err="1" smtClean="0">
                <a:latin typeface="Franklin Gothic Medium Cond" panose="020B0606030402020204" pitchFamily="34" charset="0"/>
              </a:rPr>
              <a:t>Rockn</a:t>
            </a:r>
            <a:r>
              <a:rPr lang="hr-HR" sz="4400" dirty="0" smtClean="0">
                <a:latin typeface="Franklin Gothic Medium Cond" panose="020B0606030402020204" pitchFamily="34" charset="0"/>
              </a:rPr>
              <a:t> roll-u Rijeci-1950</a:t>
            </a:r>
          </a:p>
          <a:p>
            <a:r>
              <a:rPr lang="hr-HR" sz="4400" dirty="0" err="1" smtClean="0">
                <a:latin typeface="Franklin Gothic Medium Cond" panose="020B0606030402020204" pitchFamily="34" charset="0"/>
              </a:rPr>
              <a:t>Rodenje</a:t>
            </a:r>
            <a:r>
              <a:rPr lang="hr-HR" sz="4400" dirty="0" smtClean="0">
                <a:latin typeface="Franklin Gothic Medium Cond" panose="020B0606030402020204" pitchFamily="34" charset="0"/>
              </a:rPr>
              <a:t> u SAD-u</a:t>
            </a:r>
          </a:p>
          <a:p>
            <a:r>
              <a:rPr lang="hr-HR" sz="4400" dirty="0" smtClean="0">
                <a:latin typeface="Franklin Gothic Medium Cond" panose="020B0606030402020204" pitchFamily="34" charset="0"/>
              </a:rPr>
              <a:t>Velika uloga pomoraca koji su donosili informacije o novim glazbenim izdanjima</a:t>
            </a:r>
          </a:p>
          <a:p>
            <a:pPr marL="0" indent="0">
              <a:buNone/>
            </a:pPr>
            <a:endParaRPr lang="hr-HR" sz="2800" dirty="0" smtClean="0">
              <a:latin typeface="Franklin Gothic Medium Cond" panose="020B0606030402020204" pitchFamily="34" charset="0"/>
            </a:endParaRP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27226" y="1720993"/>
            <a:ext cx="5421824" cy="312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03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043300" y="3770335"/>
            <a:ext cx="6784411" cy="2723889"/>
          </a:xfrm>
        </p:spPr>
        <p:txBody>
          <a:bodyPr>
            <a:normAutofit fontScale="85000" lnSpcReduction="20000"/>
          </a:bodyPr>
          <a:lstStyle/>
          <a:p>
            <a:r>
              <a:rPr lang="hr-HR" sz="4800" dirty="0">
                <a:latin typeface="Franklin Gothic Medium Cond" panose="020B0606030402020204" pitchFamily="34" charset="0"/>
              </a:rPr>
              <a:t>Glazbena rock scena-Klub Husar</a:t>
            </a:r>
          </a:p>
          <a:p>
            <a:r>
              <a:rPr lang="hr-HR" sz="4800" dirty="0">
                <a:latin typeface="Franklin Gothic Medium Cond" panose="020B0606030402020204" pitchFamily="34" charset="0"/>
              </a:rPr>
              <a:t>Husar pokrenut 1957.</a:t>
            </a:r>
          </a:p>
          <a:p>
            <a:r>
              <a:rPr lang="hr-HR" sz="4800" dirty="0">
                <a:latin typeface="Franklin Gothic Medium Cond" panose="020B0606030402020204" pitchFamily="34" charset="0"/>
              </a:rPr>
              <a:t>„Ples s </a:t>
            </a:r>
            <a:r>
              <a:rPr lang="hr-HR" sz="4800" dirty="0" err="1">
                <a:latin typeface="Franklin Gothic Medium Cond" panose="020B0606030402020204" pitchFamily="34" charset="0"/>
              </a:rPr>
              <a:t>ploca</a:t>
            </a:r>
            <a:r>
              <a:rPr lang="hr-HR" sz="4800" dirty="0">
                <a:latin typeface="Franklin Gothic Medium Cond" panose="020B0606030402020204" pitchFamily="34" charset="0"/>
              </a:rPr>
              <a:t>”</a:t>
            </a:r>
          </a:p>
          <a:p>
            <a:r>
              <a:rPr lang="hr-HR" sz="4800" dirty="0">
                <a:latin typeface="Franklin Gothic Medium Cond" panose="020B0606030402020204" pitchFamily="34" charset="0"/>
              </a:rPr>
              <a:t>Jedan od prvih u Europi</a:t>
            </a:r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82045" y="263047"/>
            <a:ext cx="5906922" cy="29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75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981727" y="1583929"/>
            <a:ext cx="5431599" cy="4146206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Franklin Gothic Medium Cond" panose="020B0606030402020204" pitchFamily="34" charset="0"/>
              </a:rPr>
              <a:t>Grupa Uragani-1960.</a:t>
            </a:r>
          </a:p>
          <a:p>
            <a:r>
              <a:rPr lang="hr-HR" sz="4000" dirty="0">
                <a:latin typeface="Franklin Gothic Medium Cond" panose="020B0606030402020204" pitchFamily="34" charset="0"/>
              </a:rPr>
              <a:t>1962.Prve autorske skladbe jugoslavenskog rocka-Ante </a:t>
            </a:r>
            <a:r>
              <a:rPr lang="hr-HR" sz="4000" dirty="0" err="1">
                <a:latin typeface="Franklin Gothic Medium Cond" panose="020B0606030402020204" pitchFamily="34" charset="0"/>
              </a:rPr>
              <a:t>Skrobonja</a:t>
            </a:r>
            <a:r>
              <a:rPr lang="hr-HR" sz="4000" dirty="0">
                <a:latin typeface="Franklin Gothic Medium Cond" panose="020B0606030402020204" pitchFamily="34" charset="0"/>
              </a:rPr>
              <a:t>-prvi rock </a:t>
            </a:r>
            <a:r>
              <a:rPr lang="hr-HR" sz="4000" dirty="0" smtClean="0">
                <a:latin typeface="Franklin Gothic Medium Cond" panose="020B0606030402020204" pitchFamily="34" charset="0"/>
              </a:rPr>
              <a:t>fotograf</a:t>
            </a:r>
          </a:p>
          <a:p>
            <a:endParaRPr lang="hr-HR" sz="4000" dirty="0">
              <a:latin typeface="Franklin Gothic Medium Cond" panose="020B0606030402020204" pitchFamily="34" charset="0"/>
            </a:endParaRPr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326" y="1759294"/>
            <a:ext cx="4720681" cy="353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65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767894"/>
          </a:xfrm>
        </p:spPr>
        <p:txBody>
          <a:bodyPr>
            <a:normAutofit/>
          </a:bodyPr>
          <a:lstStyle/>
          <a:p>
            <a:r>
              <a:rPr lang="hr-HR" sz="4800" dirty="0">
                <a:hlinkClick r:id="rId2"/>
              </a:rPr>
              <a:t>https://</a:t>
            </a:r>
            <a:r>
              <a:rPr lang="hr-HR" sz="4800" dirty="0" smtClean="0">
                <a:hlinkClick r:id="rId2"/>
              </a:rPr>
              <a:t>www.youtube.com/watch?v=bimdrQf0ZYo</a:t>
            </a:r>
            <a:r>
              <a:rPr lang="hr-HR" sz="4800" dirty="0" smtClean="0"/>
              <a:t> –Uragani-</a:t>
            </a:r>
            <a:r>
              <a:rPr lang="hr-HR" sz="4800" dirty="0" err="1" smtClean="0"/>
              <a:t>Skoljka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077" y="2014996"/>
            <a:ext cx="4517524" cy="451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09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60.-ih grupe u rijeci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28708" y="1459283"/>
            <a:ext cx="3395478" cy="4478054"/>
          </a:xfrm>
        </p:spPr>
        <p:txBody>
          <a:bodyPr>
            <a:normAutofit fontScale="92500" lnSpcReduction="20000"/>
          </a:bodyPr>
          <a:lstStyle/>
          <a:p>
            <a:r>
              <a:rPr lang="hr-HR" sz="4000" dirty="0" smtClean="0">
                <a:latin typeface="Franklin Gothic Medium Cond" panose="020B0606030402020204" pitchFamily="34" charset="0"/>
              </a:rPr>
              <a:t>Sinovi mora</a:t>
            </a:r>
          </a:p>
          <a:p>
            <a:r>
              <a:rPr lang="hr-HR" sz="4000" dirty="0" err="1" smtClean="0">
                <a:latin typeface="Franklin Gothic Medium Cond" panose="020B0606030402020204" pitchFamily="34" charset="0"/>
              </a:rPr>
              <a:t>Sonori</a:t>
            </a:r>
            <a:endParaRPr lang="hr-HR" sz="4000" dirty="0" smtClean="0">
              <a:latin typeface="Franklin Gothic Medium Cond" panose="020B0606030402020204" pitchFamily="34" charset="0"/>
            </a:endParaRPr>
          </a:p>
          <a:p>
            <a:r>
              <a:rPr lang="hr-HR" sz="4000" dirty="0" err="1" smtClean="0">
                <a:latin typeface="Franklin Gothic Medium Cond" panose="020B0606030402020204" pitchFamily="34" charset="0"/>
              </a:rPr>
              <a:t>Rijecani</a:t>
            </a:r>
            <a:endParaRPr lang="hr-HR" sz="4000" dirty="0" smtClean="0">
              <a:latin typeface="Franklin Gothic Medium Cond" panose="020B0606030402020204" pitchFamily="34" charset="0"/>
            </a:endParaRPr>
          </a:p>
          <a:p>
            <a:r>
              <a:rPr lang="hr-HR" sz="4000" dirty="0" smtClean="0">
                <a:latin typeface="Franklin Gothic Medium Cond" panose="020B0606030402020204" pitchFamily="34" charset="0"/>
              </a:rPr>
              <a:t>Jadran</a:t>
            </a:r>
          </a:p>
          <a:p>
            <a:r>
              <a:rPr lang="hr-HR" sz="4000" dirty="0" err="1" smtClean="0">
                <a:latin typeface="Franklin Gothic Medium Cond" panose="020B0606030402020204" pitchFamily="34" charset="0"/>
              </a:rPr>
              <a:t>Bobemi</a:t>
            </a:r>
            <a:endParaRPr lang="hr-HR" sz="4000" dirty="0" smtClean="0">
              <a:latin typeface="Franklin Gothic Medium Cond" panose="020B0606030402020204" pitchFamily="34" charset="0"/>
            </a:endParaRPr>
          </a:p>
          <a:p>
            <a:r>
              <a:rPr lang="hr-HR" sz="4000" dirty="0" err="1" smtClean="0">
                <a:latin typeface="Franklin Gothic Medium Cond" panose="020B0606030402020204" pitchFamily="34" charset="0"/>
              </a:rPr>
              <a:t>Henric</a:t>
            </a:r>
            <a:r>
              <a:rPr lang="hr-HR" sz="4000" dirty="0" smtClean="0">
                <a:latin typeface="Franklin Gothic Medium Cond" panose="020B0606030402020204" pitchFamily="34" charset="0"/>
              </a:rPr>
              <a:t> III.</a:t>
            </a:r>
          </a:p>
          <a:p>
            <a:r>
              <a:rPr lang="hr-HR" sz="4000" dirty="0" smtClean="0">
                <a:latin typeface="Franklin Gothic Medium Cond" panose="020B0606030402020204" pitchFamily="34" charset="0"/>
              </a:rPr>
              <a:t>Kockari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631" y="1459283"/>
            <a:ext cx="587692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77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257300" y="1077238"/>
            <a:ext cx="4800600" cy="48282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4000" dirty="0" smtClean="0">
                <a:latin typeface="Franklin Gothic Medium Cond" panose="020B0606030402020204" pitchFamily="34" charset="0"/>
              </a:rPr>
              <a:t>DJEVOJACKA SKUPINA</a:t>
            </a:r>
          </a:p>
          <a:p>
            <a:pPr marL="0" indent="0">
              <a:buNone/>
            </a:pPr>
            <a:r>
              <a:rPr lang="hr-HR" sz="4000" dirty="0" smtClean="0">
                <a:latin typeface="Franklin Gothic Medium Cond" panose="020B0606030402020204" pitchFamily="34" charset="0"/>
              </a:rPr>
              <a:t>             SIRENE</a:t>
            </a:r>
          </a:p>
          <a:p>
            <a:r>
              <a:rPr lang="hr-HR" sz="4000" dirty="0" err="1" smtClean="0">
                <a:latin typeface="Franklin Gothic Medium Cond" panose="020B0606030402020204" pitchFamily="34" charset="0"/>
              </a:rPr>
              <a:t>zapocela</a:t>
            </a:r>
            <a:r>
              <a:rPr lang="hr-HR" sz="4000" dirty="0" smtClean="0">
                <a:latin typeface="Franklin Gothic Medium Cond" panose="020B0606030402020204" pitchFamily="34" charset="0"/>
              </a:rPr>
              <a:t> s radom 1964</a:t>
            </a:r>
          </a:p>
          <a:p>
            <a:r>
              <a:rPr lang="hr-HR" sz="4000" dirty="0" err="1" smtClean="0">
                <a:latin typeface="Franklin Gothic Medium Cond" panose="020B0606030402020204" pitchFamily="34" charset="0"/>
              </a:rPr>
              <a:t>Upojavila</a:t>
            </a:r>
            <a:r>
              <a:rPr lang="hr-HR" sz="4000" dirty="0" smtClean="0">
                <a:latin typeface="Franklin Gothic Medium Cond" panose="020B0606030402020204" pitchFamily="34" charset="0"/>
              </a:rPr>
              <a:t> se u </a:t>
            </a:r>
            <a:r>
              <a:rPr lang="hr-HR" sz="4000" dirty="0" err="1" smtClean="0">
                <a:latin typeface="Franklin Gothic Medium Cond" panose="020B0606030402020204" pitchFamily="34" charset="0"/>
              </a:rPr>
              <a:t>pocetnim</a:t>
            </a:r>
            <a:r>
              <a:rPr lang="hr-HR" sz="4000" dirty="0" smtClean="0">
                <a:latin typeface="Franklin Gothic Medium Cond" panose="020B0606030402020204" pitchFamily="34" charset="0"/>
              </a:rPr>
              <a:t> danima </a:t>
            </a:r>
            <a:r>
              <a:rPr lang="hr-HR" sz="4000" dirty="0" err="1" smtClean="0">
                <a:latin typeface="Franklin Gothic Medium Cond" panose="020B0606030402020204" pitchFamily="34" charset="0"/>
              </a:rPr>
              <a:t>domaceg</a:t>
            </a:r>
            <a:r>
              <a:rPr lang="hr-HR" sz="4000" dirty="0" smtClean="0">
                <a:latin typeface="Franklin Gothic Medium Cond" panose="020B0606030402020204" pitchFamily="34" charset="0"/>
              </a:rPr>
              <a:t> </a:t>
            </a:r>
            <a:r>
              <a:rPr lang="hr-HR" sz="4000" dirty="0" err="1" smtClean="0">
                <a:latin typeface="Franklin Gothic Medium Cond" panose="020B0606030402020204" pitchFamily="34" charset="0"/>
              </a:rPr>
              <a:t>zenskog</a:t>
            </a:r>
            <a:r>
              <a:rPr lang="hr-HR" sz="4000" dirty="0" smtClean="0">
                <a:latin typeface="Franklin Gothic Medium Cond" panose="020B0606030402020204" pitchFamily="34" charset="0"/>
              </a:rPr>
              <a:t> rocka</a:t>
            </a:r>
            <a:endParaRPr lang="hr-HR" sz="4000" dirty="0">
              <a:latin typeface="Franklin Gothic Medium Cond" panose="020B0606030402020204" pitchFamily="34" charset="0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585165" y="1277655"/>
            <a:ext cx="4800600" cy="48282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4000" dirty="0" smtClean="0">
                <a:latin typeface="Franklin Gothic Medium Cond" panose="020B0606030402020204" pitchFamily="34" charset="0"/>
              </a:rPr>
              <a:t>           GRUPA 777</a:t>
            </a:r>
          </a:p>
          <a:p>
            <a:r>
              <a:rPr lang="hr-HR" sz="4000" dirty="0" smtClean="0">
                <a:latin typeface="Franklin Gothic Medium Cond" panose="020B0606030402020204" pitchFamily="34" charset="0"/>
              </a:rPr>
              <a:t>Pojavila se 1969.</a:t>
            </a:r>
          </a:p>
          <a:p>
            <a:r>
              <a:rPr lang="hr-HR" sz="4000" dirty="0" smtClean="0">
                <a:latin typeface="Franklin Gothic Medium Cond" panose="020B0606030402020204" pitchFamily="34" charset="0"/>
              </a:rPr>
              <a:t>Kao </a:t>
            </a:r>
            <a:r>
              <a:rPr lang="hr-HR" sz="4000" dirty="0" err="1" smtClean="0">
                <a:latin typeface="Franklin Gothic Medium Cond" panose="020B0606030402020204" pitchFamily="34" charset="0"/>
              </a:rPr>
              <a:t>zacetnik</a:t>
            </a:r>
            <a:r>
              <a:rPr lang="hr-HR" sz="4000" dirty="0" smtClean="0">
                <a:latin typeface="Franklin Gothic Medium Cond" panose="020B0606030402020204" pitchFamily="34" charset="0"/>
              </a:rPr>
              <a:t> </a:t>
            </a:r>
            <a:r>
              <a:rPr lang="hr-HR" sz="4000" dirty="0" err="1" smtClean="0">
                <a:latin typeface="Franklin Gothic Medium Cond" panose="020B0606030402020204" pitchFamily="34" charset="0"/>
              </a:rPr>
              <a:t>ovodanasnjeg</a:t>
            </a:r>
            <a:r>
              <a:rPr lang="hr-HR" sz="4000" dirty="0" smtClean="0">
                <a:latin typeface="Franklin Gothic Medium Cond" panose="020B0606030402020204" pitchFamily="34" charset="0"/>
              </a:rPr>
              <a:t> jazz-rocka</a:t>
            </a:r>
            <a:endParaRPr lang="hr-HR" sz="40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33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257300" y="1590805"/>
            <a:ext cx="4800600" cy="4314695"/>
          </a:xfrm>
        </p:spPr>
        <p:txBody>
          <a:bodyPr>
            <a:normAutofit/>
          </a:bodyPr>
          <a:lstStyle/>
          <a:p>
            <a:r>
              <a:rPr lang="hr-HR" sz="3600" dirty="0" smtClean="0">
                <a:latin typeface="Franklin Gothic Medium Cond" panose="020B0606030402020204" pitchFamily="34" charset="0"/>
              </a:rPr>
              <a:t>Prva </a:t>
            </a:r>
            <a:r>
              <a:rPr lang="hr-HR" sz="3600" dirty="0" err="1" smtClean="0">
                <a:latin typeface="Franklin Gothic Medium Cond" panose="020B0606030402020204" pitchFamily="34" charset="0"/>
              </a:rPr>
              <a:t>pank</a:t>
            </a:r>
            <a:r>
              <a:rPr lang="hr-HR" sz="3600" dirty="0" smtClean="0">
                <a:latin typeface="Franklin Gothic Medium Cond" panose="020B0606030402020204" pitchFamily="34" charset="0"/>
              </a:rPr>
              <a:t> grupa-Trio Paraf-1977</a:t>
            </a:r>
          </a:p>
          <a:p>
            <a:r>
              <a:rPr lang="hr-HR" sz="3600" dirty="0" err="1" smtClean="0">
                <a:latin typeface="Franklin Gothic Medium Cond" panose="020B0606030402020204" pitchFamily="34" charset="0"/>
              </a:rPr>
              <a:t>Pank</a:t>
            </a:r>
            <a:r>
              <a:rPr lang="hr-HR" sz="3600" dirty="0" smtClean="0">
                <a:latin typeface="Franklin Gothic Medium Cond" panose="020B0606030402020204" pitchFamily="34" charset="0"/>
              </a:rPr>
              <a:t> su </a:t>
            </a:r>
            <a:r>
              <a:rPr lang="hr-HR" sz="3600" dirty="0" err="1" smtClean="0">
                <a:latin typeface="Franklin Gothic Medium Cond" panose="020B0606030402020204" pitchFamily="34" charset="0"/>
              </a:rPr>
              <a:t>jos</a:t>
            </a:r>
            <a:r>
              <a:rPr lang="hr-HR" sz="3600" dirty="0" smtClean="0">
                <a:latin typeface="Franklin Gothic Medium Cond" panose="020B0606030402020204" pitchFamily="34" charset="0"/>
              </a:rPr>
              <a:t> </a:t>
            </a:r>
            <a:r>
              <a:rPr lang="hr-HR" sz="3600" dirty="0" err="1" smtClean="0">
                <a:latin typeface="Franklin Gothic Medium Cond" panose="020B0606030402020204" pitchFamily="34" charset="0"/>
              </a:rPr>
              <a:t>obiljezili-Termiti,Mrtvi</a:t>
            </a:r>
            <a:r>
              <a:rPr lang="hr-HR" sz="3600" dirty="0" smtClean="0">
                <a:latin typeface="Franklin Gothic Medium Cond" panose="020B0606030402020204" pitchFamily="34" charset="0"/>
              </a:rPr>
              <a:t> </a:t>
            </a:r>
            <a:r>
              <a:rPr lang="hr-HR" sz="3600" dirty="0" err="1" smtClean="0">
                <a:latin typeface="Franklin Gothic Medium Cond" panose="020B0606030402020204" pitchFamily="34" charset="0"/>
              </a:rPr>
              <a:t>kanal,Kaos,Grc,Grad,Ogledala</a:t>
            </a:r>
            <a:r>
              <a:rPr lang="hr-HR" sz="3600" dirty="0" smtClean="0">
                <a:latin typeface="Franklin Gothic Medium Cond" panose="020B0606030402020204" pitchFamily="34" charset="0"/>
              </a:rPr>
              <a:t>…</a:t>
            </a:r>
          </a:p>
          <a:p>
            <a:endParaRPr lang="hr-HR" sz="36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6580" y="805807"/>
            <a:ext cx="3788946" cy="563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81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257300" y="1027134"/>
            <a:ext cx="4800600" cy="4878366"/>
          </a:xfrm>
        </p:spPr>
        <p:txBody>
          <a:bodyPr>
            <a:noAutofit/>
          </a:bodyPr>
          <a:lstStyle/>
          <a:p>
            <a:r>
              <a:rPr lang="hr-HR" sz="7200" dirty="0" err="1" smtClean="0"/>
              <a:t>Ri</a:t>
            </a:r>
            <a:r>
              <a:rPr lang="hr-HR" sz="7200" dirty="0" smtClean="0"/>
              <a:t>-Rock festival-1979</a:t>
            </a:r>
            <a:endParaRPr lang="hr-HR" sz="72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90916" y="1027134"/>
            <a:ext cx="6420764" cy="428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44</TotalTime>
  <Words>110</Words>
  <Application>Microsoft Office PowerPoint</Application>
  <PresentationFormat>Široki zaslon</PresentationFormat>
  <Paragraphs>31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Franklin Gothic Medium Cond</vt:lpstr>
      <vt:lpstr>Gill Sans MT</vt:lpstr>
      <vt:lpstr>Impact</vt:lpstr>
      <vt:lpstr>Badge</vt:lpstr>
      <vt:lpstr>Ri-rock</vt:lpstr>
      <vt:lpstr>PowerPoint prezentacija</vt:lpstr>
      <vt:lpstr>PowerPoint prezentacija</vt:lpstr>
      <vt:lpstr>PowerPoint prezentacija</vt:lpstr>
      <vt:lpstr>https://www.youtube.com/watch?v=bimdrQf0ZYo –Uragani-Skoljka </vt:lpstr>
      <vt:lpstr>60.-ih grupe u rijeci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Ri-rock</dc:title>
  <dc:creator>Kikići</dc:creator>
  <cp:lastModifiedBy>Kikići</cp:lastModifiedBy>
  <cp:revision>5</cp:revision>
  <dcterms:created xsi:type="dcterms:W3CDTF">2017-10-26T12:19:59Z</dcterms:created>
  <dcterms:modified xsi:type="dcterms:W3CDTF">2017-10-26T13:04:15Z</dcterms:modified>
</cp:coreProperties>
</file>