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6" r:id="rId21"/>
    <p:sldId id="275" r:id="rId22"/>
    <p:sldId id="277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8C4-CD4D-4AF8-AC46-4661EBBE2C21}" type="datetimeFigureOut">
              <a:rPr lang="hr-HR" smtClean="0"/>
              <a:t>11.2.2016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E0B4-C964-4A36-985B-47C2CD9CEF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71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8C4-CD4D-4AF8-AC46-4661EBBE2C21}" type="datetimeFigureOut">
              <a:rPr lang="hr-HR" smtClean="0"/>
              <a:t>11.2.2016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E0B4-C964-4A36-985B-47C2CD9CEF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302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8C4-CD4D-4AF8-AC46-4661EBBE2C21}" type="datetimeFigureOut">
              <a:rPr lang="hr-HR" smtClean="0"/>
              <a:t>11.2.2016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E0B4-C964-4A36-985B-47C2CD9CEF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914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8C4-CD4D-4AF8-AC46-4661EBBE2C21}" type="datetimeFigureOut">
              <a:rPr lang="hr-HR" smtClean="0"/>
              <a:t>11.2.2016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E0B4-C964-4A36-985B-47C2CD9CEF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306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8C4-CD4D-4AF8-AC46-4661EBBE2C21}" type="datetimeFigureOut">
              <a:rPr lang="hr-HR" smtClean="0"/>
              <a:t>11.2.2016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E0B4-C964-4A36-985B-47C2CD9CEF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585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8C4-CD4D-4AF8-AC46-4661EBBE2C21}" type="datetimeFigureOut">
              <a:rPr lang="hr-HR" smtClean="0"/>
              <a:t>11.2.2016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E0B4-C964-4A36-985B-47C2CD9CEF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851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8C4-CD4D-4AF8-AC46-4661EBBE2C21}" type="datetimeFigureOut">
              <a:rPr lang="hr-HR" smtClean="0"/>
              <a:t>11.2.2016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E0B4-C964-4A36-985B-47C2CD9CEF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374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8C4-CD4D-4AF8-AC46-4661EBBE2C21}" type="datetimeFigureOut">
              <a:rPr lang="hr-HR" smtClean="0"/>
              <a:t>11.2.2016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E0B4-C964-4A36-985B-47C2CD9CEF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989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8C4-CD4D-4AF8-AC46-4661EBBE2C21}" type="datetimeFigureOut">
              <a:rPr lang="hr-HR" smtClean="0"/>
              <a:t>11.2.2016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E0B4-C964-4A36-985B-47C2CD9CEF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73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8C4-CD4D-4AF8-AC46-4661EBBE2C21}" type="datetimeFigureOut">
              <a:rPr lang="hr-HR" smtClean="0"/>
              <a:t>11.2.2016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E0B4-C964-4A36-985B-47C2CD9CEF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308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8C4-CD4D-4AF8-AC46-4661EBBE2C21}" type="datetimeFigureOut">
              <a:rPr lang="hr-HR" smtClean="0"/>
              <a:t>11.2.2016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E0B4-C964-4A36-985B-47C2CD9CEF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84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918C4-CD4D-4AF8-AC46-4661EBBE2C21}" type="datetimeFigureOut">
              <a:rPr lang="hr-HR" smtClean="0"/>
              <a:t>11.2.2016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E0B4-C964-4A36-985B-47C2CD9CEF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119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7.wdp"/><Relationship Id="rId4" Type="http://schemas.openxmlformats.org/officeDocument/2006/relationships/image" Target="../media/image17.jpeg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4.wdp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620688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5445224"/>
            <a:ext cx="6578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Učenici četvrtih razreda bili su na edukaciji u Prvoj policijskoj postaji.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Naš razred je išao 9. veljače 2016.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Po nas je došao naš kontakt policajac Dalibor. 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1045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73513"/>
            <a:ext cx="3816424" cy="286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14166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615599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332656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96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996952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7" y="188640"/>
            <a:ext cx="470452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12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48680"/>
            <a:ext cx="7704856" cy="577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52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1586"/>
          <a:stretch/>
        </p:blipFill>
        <p:spPr>
          <a:xfrm>
            <a:off x="107505" y="116632"/>
            <a:ext cx="5068000" cy="429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997114"/>
            <a:ext cx="4800316" cy="360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9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896"/>
          <a:stretch/>
        </p:blipFill>
        <p:spPr>
          <a:xfrm>
            <a:off x="4644008" y="3140968"/>
            <a:ext cx="4310946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814"/>
          <a:stretch/>
        </p:blipFill>
        <p:spPr>
          <a:xfrm>
            <a:off x="179512" y="188640"/>
            <a:ext cx="4625753" cy="372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84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356992"/>
            <a:ext cx="3990144" cy="299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96752"/>
            <a:ext cx="3531840" cy="26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495" y="980728"/>
            <a:ext cx="3557904" cy="266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261" y="3573016"/>
            <a:ext cx="3557904" cy="266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97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54868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47664" y="5517232"/>
            <a:ext cx="6038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Nakon što nam je policajka Antonia podijelila knjižice prolistali 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smo ih sa zanimanjem. Naučili smo puno,a kod kuće ćemo 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nastaviti čitati i rješavati zanimljive zadatke.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28638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624464"/>
            <a:ext cx="3923861" cy="294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76672"/>
            <a:ext cx="3923861" cy="294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645024"/>
            <a:ext cx="3923861" cy="294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325108" y="3284704"/>
            <a:ext cx="521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Prošetali smo garažom i postavljali pitanja, kao uvijek!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762743"/>
            <a:ext cx="3528392" cy="264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51888"/>
            <a:ext cx="3983968" cy="2987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276872"/>
            <a:ext cx="3983968" cy="2987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59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802744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08" y="378904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776" y="79846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62068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10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92696"/>
            <a:ext cx="7416824" cy="556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89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6942280" cy="5206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501008"/>
            <a:ext cx="4293552" cy="3220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65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704856" cy="577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03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76672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32040" y="4293096"/>
            <a:ext cx="234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Mi možemo i hoćemo! 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941168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U Rijeci 9. 2. 2016.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165" y="2276872"/>
            <a:ext cx="3915883" cy="29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3200"/>
            <a:ext cx="3915883" cy="29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244671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14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7531987" cy="5648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79712" y="5301208"/>
            <a:ext cx="4306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U učionici nas je dočekala policajka Antonia.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48680"/>
            <a:ext cx="7560840" cy="567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29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48680"/>
            <a:ext cx="7596336" cy="569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98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746"/>
          <a:stretch/>
        </p:blipFill>
        <p:spPr>
          <a:xfrm>
            <a:off x="251520" y="188640"/>
            <a:ext cx="4566224" cy="40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010"/>
          <a:stretch/>
        </p:blipFill>
        <p:spPr>
          <a:xfrm>
            <a:off x="4283968" y="2510309"/>
            <a:ext cx="4608512" cy="4215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44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3" y="332656"/>
            <a:ext cx="420696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 r="14051"/>
          <a:stretch/>
        </p:blipFill>
        <p:spPr>
          <a:xfrm>
            <a:off x="4860032" y="2924944"/>
            <a:ext cx="381930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36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603304"/>
            <a:ext cx="3701848" cy="277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0" y="116632"/>
            <a:ext cx="4299925" cy="32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276872"/>
            <a:ext cx="4299925" cy="32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40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88</Words>
  <Application>Microsoft Office PowerPoint</Application>
  <PresentationFormat>On-screen Show (4:3)</PresentationFormat>
  <Paragraphs>10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VesnaB</dc:creator>
  <cp:lastModifiedBy>VesnaB</cp:lastModifiedBy>
  <cp:revision>21</cp:revision>
  <dcterms:created xsi:type="dcterms:W3CDTF">2016-02-10T12:40:35Z</dcterms:created>
  <dcterms:modified xsi:type="dcterms:W3CDTF">2016-02-11T14:52:04Z</dcterms:modified>
</cp:coreProperties>
</file>