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158594-4D80-4B42-9B05-BAA6F10A7EDE}">
          <p14:sldIdLst>
            <p14:sldId id="256"/>
            <p14:sldId id="257"/>
            <p14:sldId id="258"/>
          </p14:sldIdLst>
        </p14:section>
        <p14:section name="Untitled Section" id="{4FA80979-082E-403F-8EF6-A28DEA85DF8E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CDFBE-28C2-44F9-9AB4-104EF53C66DB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4C556-E5C1-4E49-855F-64F2149A86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161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F8025F-DC61-48E1-9B60-CFA64507E915}" type="datetimeFigureOut">
              <a:rPr lang="hr-HR" smtClean="0"/>
              <a:t>29.4.2016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A83DBE-48AE-4E16-8D0A-08B728CBA6A4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6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 LJUBAV PREMA PRIRODI</a:t>
            </a:r>
            <a:endParaRPr lang="hr-HR" sz="6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VesnaB\Local Settings\Temporary Internet Files\Content.IE5\3RQKX3AR\6bce3c0913ead7a7fba81cb5d4264b4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218556" cy="30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1052736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Priroda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Zanimljiva, lijepa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Raste, cvjeta, šušti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Priroda je mjesto mira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Priroda.</a:t>
            </a:r>
          </a:p>
          <a:p>
            <a:pPr algn="ctr"/>
            <a:endParaRPr lang="hr-HR" sz="2400" dirty="0">
              <a:solidFill>
                <a:srgbClr val="000000"/>
              </a:solidFill>
            </a:endParaRP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Priroda 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Šarena, prekrasna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Pjeva, budi se, pleše.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I ja volim prirodu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Priroda.</a:t>
            </a: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 </a:t>
            </a:r>
            <a:r>
              <a:rPr lang="hr-HR" sz="2400" dirty="0" smtClean="0">
                <a:solidFill>
                  <a:srgbClr val="000000"/>
                </a:solidFill>
              </a:rPr>
              <a:t>       </a:t>
            </a:r>
            <a:r>
              <a:rPr lang="hr-HR" sz="2400" dirty="0" err="1" smtClean="0">
                <a:solidFill>
                  <a:srgbClr val="000000"/>
                </a:solidFill>
              </a:rPr>
              <a:t>Emili</a:t>
            </a:r>
            <a:endParaRPr lang="hr-HR" sz="240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C:\Documents and Settings\VesnaB\Local Settings\Temporary Internet Files\Content.IE5\897RLY48\tBarvenka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052736"/>
            <a:ext cx="30251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U prirodi su životinje.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Ona je jako lijepa,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Izgleda predivno.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U prirodi su životinje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Velike i male.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Leteće, vodene i kopnene.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U prirodi su životinje.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Ona je jako lijepa.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                Danijel</a:t>
            </a:r>
            <a:endParaRPr lang="hr-H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3" y="1628800"/>
            <a:ext cx="4781152" cy="34506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dirty="0" smtClean="0">
                <a:solidFill>
                  <a:srgbClr val="000000"/>
                </a:solidFill>
              </a:rPr>
              <a:t>Puna je šarenila i boja-</a:t>
            </a:r>
          </a:p>
          <a:p>
            <a:pPr algn="ctr"/>
            <a:r>
              <a:rPr lang="hr-HR" dirty="0">
                <a:solidFill>
                  <a:srgbClr val="000000"/>
                </a:solidFill>
              </a:rPr>
              <a:t>t</a:t>
            </a:r>
            <a:r>
              <a:rPr lang="hr-HR" dirty="0" smtClean="0">
                <a:solidFill>
                  <a:srgbClr val="000000"/>
                </a:solidFill>
              </a:rPr>
              <a:t>o prema prirodi ljubav je moja.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Priroda je lijepa, može biti tvoja,ona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Puna je šarenila i boja.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Sunce me budilo ovog jutra,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Budit će me, nadam se i sutra.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Puna je šarenila i boja-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To prema prirodi ljubav je moja.</a:t>
            </a:r>
          </a:p>
          <a:p>
            <a:r>
              <a:rPr lang="hr-HR" dirty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</a:rPr>
              <a:t>                                              Klara</a:t>
            </a: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052736"/>
            <a:ext cx="2736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0000"/>
                </a:solidFill>
              </a:rPr>
              <a:t>I ja volim prirodu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A Ti?</a:t>
            </a:r>
          </a:p>
          <a:p>
            <a:pPr algn="ctr"/>
            <a:endParaRPr lang="hr-HR" dirty="0">
              <a:solidFill>
                <a:srgbClr val="000000"/>
              </a:solidFill>
            </a:endParaRP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Volim kad ptica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Pjeva u jutro,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A Ti?</a:t>
            </a:r>
          </a:p>
          <a:p>
            <a:pPr algn="ctr"/>
            <a:endParaRPr lang="hr-HR" dirty="0">
              <a:solidFill>
                <a:srgbClr val="000000"/>
              </a:solidFill>
            </a:endParaRP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Volim miris pokošene trave, a na njoj rosa,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A Ti?</a:t>
            </a:r>
          </a:p>
          <a:p>
            <a:pPr algn="ctr"/>
            <a:endParaRPr lang="hr-HR" dirty="0">
              <a:solidFill>
                <a:srgbClr val="000000"/>
              </a:solidFill>
            </a:endParaRP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Sunce nas grije i 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Priroda se budi.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Volim taj pogled,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A Ti ? </a:t>
            </a:r>
          </a:p>
          <a:p>
            <a:pPr algn="ctr"/>
            <a:r>
              <a:rPr lang="hr-HR" dirty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</a:rPr>
              <a:t>     Sara</a:t>
            </a:r>
          </a:p>
          <a:p>
            <a:pPr algn="ctr"/>
            <a:endParaRPr lang="hr-HR" dirty="0"/>
          </a:p>
        </p:txBody>
      </p:sp>
      <p:pic>
        <p:nvPicPr>
          <p:cNvPr id="3074" name="Picture 2" descr="C:\Documents and Settings\VesnaB\Local Settings\Temporary Internet Files\Content.IE5\EMMCVFQX\Oto_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56691"/>
            <a:ext cx="2316088" cy="17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764704"/>
            <a:ext cx="4708045" cy="3450696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Volim prirodu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Volim cijeli svijet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Priroda je lijepa kao šareni cvijet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Volim prirodu.</a:t>
            </a:r>
          </a:p>
          <a:p>
            <a:r>
              <a:rPr lang="hr-HR" dirty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</a:rPr>
              <a:t>                                   Leona</a:t>
            </a:r>
          </a:p>
          <a:p>
            <a:endParaRPr lang="hr-HR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4500"/>
            <a:ext cx="4413250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Documents and Settings\VesnaB\Local Settings\Temporary Internet Files\Content.IE5\3RQKX3AR\depositphotos_4849222-Cartoon-fro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3384376" cy="20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00608" y="1124744"/>
            <a:ext cx="6192687" cy="29534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dirty="0"/>
              <a:t> </a:t>
            </a:r>
            <a:r>
              <a:rPr lang="hr-HR" dirty="0">
                <a:solidFill>
                  <a:srgbClr val="000000"/>
                </a:solidFill>
              </a:rPr>
              <a:t>Pjesnička </a:t>
            </a:r>
            <a:r>
              <a:rPr lang="hr-HR" dirty="0" smtClean="0">
                <a:solidFill>
                  <a:srgbClr val="000000"/>
                </a:solidFill>
              </a:rPr>
              <a:t>sloboda</a:t>
            </a:r>
          </a:p>
          <a:p>
            <a:pPr marL="0" indent="0" algn="ctr">
              <a:buNone/>
            </a:pPr>
            <a:endParaRPr lang="hr-HR" dirty="0">
              <a:solidFill>
                <a:srgbClr val="000000"/>
              </a:solidFill>
            </a:endParaRPr>
          </a:p>
          <a:p>
            <a:pPr algn="ctr"/>
            <a:r>
              <a:rPr lang="hr-HR" dirty="0">
                <a:solidFill>
                  <a:srgbClr val="000000"/>
                </a:solidFill>
              </a:rPr>
              <a:t>Velika slova na </a:t>
            </a:r>
            <a:endParaRPr lang="hr-HR" dirty="0" smtClean="0">
              <a:solidFill>
                <a:srgbClr val="000000"/>
              </a:solidFill>
            </a:endParaRP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početku </a:t>
            </a:r>
            <a:r>
              <a:rPr lang="hr-HR" dirty="0">
                <a:solidFill>
                  <a:srgbClr val="000000"/>
                </a:solidFill>
              </a:rPr>
              <a:t>retka,</a:t>
            </a:r>
          </a:p>
          <a:p>
            <a:pPr algn="ctr"/>
            <a:r>
              <a:rPr lang="hr-HR" dirty="0">
                <a:solidFill>
                  <a:srgbClr val="000000"/>
                </a:solidFill>
              </a:rPr>
              <a:t>To je prava </a:t>
            </a:r>
            <a:endParaRPr lang="hr-HR" dirty="0" smtClean="0">
              <a:solidFill>
                <a:srgbClr val="000000"/>
              </a:solidFill>
            </a:endParaRP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zagonetka</a:t>
            </a:r>
            <a:r>
              <a:rPr lang="hr-HR" dirty="0">
                <a:solidFill>
                  <a:srgbClr val="000000"/>
                </a:solidFill>
              </a:rPr>
              <a:t>!</a:t>
            </a:r>
          </a:p>
          <a:p>
            <a:pPr algn="ctr"/>
            <a:r>
              <a:rPr lang="hr-HR" dirty="0">
                <a:solidFill>
                  <a:srgbClr val="000000"/>
                </a:solidFill>
              </a:rPr>
              <a:t> Upitnik tamo </a:t>
            </a:r>
            <a:r>
              <a:rPr lang="hr-HR" dirty="0" smtClean="0">
                <a:solidFill>
                  <a:srgbClr val="000000"/>
                </a:solidFill>
              </a:rPr>
              <a:t>gdje</a:t>
            </a:r>
          </a:p>
          <a:p>
            <a:pPr algn="ctr"/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dirty="0">
                <a:solidFill>
                  <a:srgbClr val="000000"/>
                </a:solidFill>
              </a:rPr>
              <a:t>mu mjesto nije,</a:t>
            </a:r>
          </a:p>
          <a:p>
            <a:pPr algn="ctr"/>
            <a:r>
              <a:rPr lang="hr-HR" dirty="0">
                <a:solidFill>
                  <a:srgbClr val="000000"/>
                </a:solidFill>
              </a:rPr>
              <a:t>Uskličnik se krije.</a:t>
            </a:r>
          </a:p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4252095" y="587727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</a:rPr>
              <a:t>Pripremile Lena Dobre, </a:t>
            </a:r>
            <a:r>
              <a:rPr lang="hr-HR" sz="2000" dirty="0" err="1" smtClean="0">
                <a:solidFill>
                  <a:srgbClr val="000000"/>
                </a:solidFill>
              </a:rPr>
              <a:t>Antea</a:t>
            </a:r>
            <a:r>
              <a:rPr lang="hr-HR" sz="2000" dirty="0" smtClean="0">
                <a:solidFill>
                  <a:srgbClr val="000000"/>
                </a:solidFill>
              </a:rPr>
              <a:t> </a:t>
            </a:r>
            <a:r>
              <a:rPr lang="hr-HR" sz="2000" dirty="0" err="1" smtClean="0">
                <a:solidFill>
                  <a:srgbClr val="000000"/>
                </a:solidFill>
              </a:rPr>
              <a:t>Basan</a:t>
            </a:r>
            <a:r>
              <a:rPr lang="hr-HR" sz="2000" dirty="0" smtClean="0">
                <a:solidFill>
                  <a:srgbClr val="000000"/>
                </a:solidFill>
              </a:rPr>
              <a:t>, Ema Seifert i Klara </a:t>
            </a:r>
            <a:r>
              <a:rPr lang="hr-HR" sz="2000" dirty="0" err="1" smtClean="0">
                <a:solidFill>
                  <a:srgbClr val="000000"/>
                </a:solidFill>
              </a:rPr>
              <a:t>Puvača</a:t>
            </a:r>
            <a:endParaRPr lang="hr-HR" sz="2000" dirty="0">
              <a:solidFill>
                <a:srgbClr val="000000"/>
              </a:solidFill>
            </a:endParaRPr>
          </a:p>
        </p:txBody>
      </p:sp>
      <p:pic>
        <p:nvPicPr>
          <p:cNvPr id="1028" name="Picture 4" descr="C:\Documents and Settings\VesnaB\Local Settings\Temporary Internet Files\Content.IE5\897RLY48\green-nature-wallpaper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54" y="1340768"/>
            <a:ext cx="3519765" cy="26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77904"/>
            <a:ext cx="4392488" cy="5382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Kada oblaci čudesne oblike rišu,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Kad ne čujem, ni ne vidim kišu…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Priroda me zove!</a:t>
            </a:r>
          </a:p>
          <a:p>
            <a:pPr marL="0" indent="0" algn="ctr">
              <a:buNone/>
            </a:pPr>
            <a:endParaRPr lang="hr-H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Kada cvijeće zamiriše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I lišće se zanjiše…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Priroda me zove!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0000"/>
                </a:solidFill>
              </a:rPr>
              <a:t> </a:t>
            </a:r>
            <a:endParaRPr lang="hr-H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Kad ptice zacvrkuću, 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Ne želim u kuću!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Priroda me zove!</a:t>
            </a:r>
          </a:p>
          <a:p>
            <a:pPr marL="0" indent="0" algn="ctr">
              <a:buNone/>
            </a:pPr>
            <a:endParaRPr lang="hr-H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hr-H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hr-H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hr-H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3968" y="26733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400" dirty="0">
                <a:solidFill>
                  <a:srgbClr val="000000"/>
                </a:solidFill>
              </a:rPr>
              <a:t>Pojavi  se cvijeće,</a:t>
            </a: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 Na koje pčela slijeće.</a:t>
            </a: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Priroda me zove!</a:t>
            </a:r>
          </a:p>
          <a:p>
            <a:pPr algn="ctr"/>
            <a:endParaRPr lang="hr-HR" sz="2400" dirty="0">
              <a:solidFill>
                <a:srgbClr val="000000"/>
              </a:solidFill>
            </a:endParaRP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Žaba skoči,</a:t>
            </a: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Jer ljeto će doći!</a:t>
            </a: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Čuje se vjetar…</a:t>
            </a: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Priroda me zove</a:t>
            </a:r>
            <a:r>
              <a:rPr lang="hr-HR" sz="2400" dirty="0" smtClean="0">
                <a:solidFill>
                  <a:srgbClr val="000000"/>
                </a:solidFill>
              </a:rPr>
              <a:t>!</a:t>
            </a: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 </a:t>
            </a:r>
            <a:r>
              <a:rPr lang="hr-HR" sz="2400" dirty="0" smtClean="0">
                <a:solidFill>
                  <a:srgbClr val="000000"/>
                </a:solidFill>
              </a:rPr>
              <a:t>                                     Ema </a:t>
            </a:r>
            <a:endParaRPr lang="hr-HR" sz="24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C:\Documents and Settings\VesnaB\Local Settings\Temporary Internet Files\Content.IE5\EMMCVFQX\thum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60648"/>
            <a:ext cx="3744415" cy="6453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Volim pjesme slušati,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a Ti?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Volim ptice čuti,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a Ti?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Volim Bambija pozdraviti,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a Ti?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Volim kao žaba skakati,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a Ti?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Volim kao ptica pjevati,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a Ti?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Volim kao riba plivati,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a Ti?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Volim prirodu kao sestru,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a Ti?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         Ana</a:t>
            </a:r>
          </a:p>
          <a:p>
            <a:pPr marL="0" indent="0" algn="ctr">
              <a:buNone/>
            </a:pPr>
            <a:endParaRPr lang="hr-HR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Documents and Settings\VesnaB\Local Settings\Temporary Internet Files\Content.IE5\897RLY48\little-bird-animation-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1481347" cy="16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764704"/>
            <a:ext cx="3240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Volim prirodu.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Kada miriše cvijeće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I na grm ptica slijeće.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Obožavam kada žaba skoči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I sreća mi u život doskoči.</a:t>
            </a:r>
          </a:p>
          <a:p>
            <a:pPr algn="ctr"/>
            <a:endParaRPr lang="hr-HR" sz="2000" dirty="0">
              <a:solidFill>
                <a:srgbClr val="000000"/>
              </a:solidFill>
            </a:endParaRP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Volim prirodu.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I svakako proljetni dan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Jer izgleda kao sunčani san.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Po cijele dane pjevam,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Spava mi se pa zijevam.</a:t>
            </a:r>
          </a:p>
          <a:p>
            <a:pPr algn="ctr"/>
            <a:endParaRPr lang="hr-HR" sz="2000" dirty="0">
              <a:solidFill>
                <a:srgbClr val="000000"/>
              </a:solidFill>
            </a:endParaRP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Volim prirodu.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Kada gleda sova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I leptir doleti do krova.</a:t>
            </a:r>
          </a:p>
          <a:p>
            <a:pPr algn="ctr"/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smtClean="0">
                <a:solidFill>
                  <a:srgbClr val="000000"/>
                </a:solidFill>
              </a:rPr>
              <a:t>                        Karol</a:t>
            </a:r>
          </a:p>
        </p:txBody>
      </p:sp>
    </p:spTree>
    <p:extLst>
      <p:ext uri="{BB962C8B-B14F-4D97-AF65-F5344CB8AC3E}">
        <p14:creationId xmlns:p14="http://schemas.microsoft.com/office/powerpoint/2010/main" val="34858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548680"/>
            <a:ext cx="4680520" cy="59046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Kad se priroda budi, 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I jelen rikne ludi.</a:t>
            </a:r>
            <a:endParaRPr lang="hr-H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Počelo je proljeće i sve se zeleni, 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Kad se od kiše potok pjeni.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Jež trči, zeko skače, 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Priroda dugo se veseli.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Hodam šumom životinje čekaju, 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Nisam ih naš’o pa sve jecaju.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Naš’o sam ih igramo se,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I plivamo i šalimo se.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Volim prirodu i ponosim se time, 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Ova ljubavna pjesma ima puno rime,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I zato se zove ove pjesme ime.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                       Petar </a:t>
            </a:r>
            <a:r>
              <a:rPr lang="hr-HR" dirty="0" err="1" smtClean="0">
                <a:solidFill>
                  <a:srgbClr val="000000"/>
                </a:solidFill>
              </a:rPr>
              <a:t>Klepić</a:t>
            </a:r>
            <a:endParaRPr lang="hr-HR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C:\Documents and Settings\VesnaB\Local Settings\Temporary Internet Files\Content.IE5\89E9A0U7\Red%20Sta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40" y="803592"/>
            <a:ext cx="2022872" cy="1925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2883454"/>
            <a:ext cx="3384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Ja jako volim prirodu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Volim slušati pjevanje ptića,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Valove mora i vjetar.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Također volim i pecati ribe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I surfati.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No, ne volim jednu stvar,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Kada ljudi zagađuju okoliš.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Pa bi svima poručio da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Ne zagađuju prirodu.</a:t>
            </a:r>
          </a:p>
          <a:p>
            <a:pPr algn="ctr"/>
            <a:endParaRPr lang="hr-HR" sz="2000" dirty="0" smtClean="0">
              <a:solidFill>
                <a:srgbClr val="000000"/>
              </a:solidFill>
            </a:endParaRPr>
          </a:p>
          <a:p>
            <a:pPr algn="ctr"/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smtClean="0">
                <a:solidFill>
                  <a:srgbClr val="000000"/>
                </a:solidFill>
              </a:rPr>
              <a:t>            </a:t>
            </a:r>
            <a:r>
              <a:rPr lang="hr-HR" sz="2000" dirty="0" err="1" smtClean="0">
                <a:solidFill>
                  <a:srgbClr val="000000"/>
                </a:solidFill>
              </a:rPr>
              <a:t>Adrian</a:t>
            </a:r>
            <a:r>
              <a:rPr lang="hr-HR" sz="2000" dirty="0" smtClean="0">
                <a:solidFill>
                  <a:srgbClr val="000000"/>
                </a:solidFill>
              </a:rPr>
              <a:t> Petrović</a:t>
            </a:r>
            <a:endParaRPr lang="hr-H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20688"/>
            <a:ext cx="3744416" cy="5760640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Volim prirodu,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Veliku i malu.</a:t>
            </a:r>
          </a:p>
          <a:p>
            <a:pPr marL="0" indent="0" algn="ctr">
              <a:buNone/>
            </a:pPr>
            <a:endParaRPr lang="hr-H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Životinje više,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0000"/>
                </a:solidFill>
              </a:rPr>
              <a:t>Volim </a:t>
            </a:r>
            <a:r>
              <a:rPr lang="hr-HR" dirty="0" smtClean="0">
                <a:solidFill>
                  <a:srgbClr val="000000"/>
                </a:solidFill>
              </a:rPr>
              <a:t>prirodu.</a:t>
            </a:r>
          </a:p>
          <a:p>
            <a:pPr marL="0" indent="0" algn="ctr">
              <a:buNone/>
            </a:pPr>
            <a:endParaRPr lang="hr-H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Biljke manje,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Ali ih volim.</a:t>
            </a:r>
          </a:p>
          <a:p>
            <a:pPr marL="0" indent="0" algn="ctr">
              <a:buNone/>
            </a:pPr>
            <a:endParaRPr lang="hr-H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0000"/>
                </a:solidFill>
              </a:rPr>
              <a:t>Volim prirodu,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0000"/>
                </a:solidFill>
              </a:rPr>
              <a:t>Veliku i malu</a:t>
            </a:r>
            <a:r>
              <a:rPr lang="hr-HR" dirty="0" smtClean="0">
                <a:solidFill>
                  <a:srgbClr val="0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</a:rPr>
              <a:t>   Niko</a:t>
            </a:r>
            <a:endParaRPr lang="hr-H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hr-HR" dirty="0">
              <a:solidFill>
                <a:srgbClr val="000000"/>
              </a:solidFill>
            </a:endParaRPr>
          </a:p>
        </p:txBody>
      </p:sp>
      <p:pic>
        <p:nvPicPr>
          <p:cNvPr id="1028" name="Picture 4" descr="C:\Documents and Settings\VesnaB\Local Settings\Temporary Internet Files\Content.IE5\89E9A0U7\5_spring_flowers_by_roula33-d61hcz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2339753" cy="22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5551" y="692696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Ja volim prirodu.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I ona voli mene.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Ja volim kada Sunce obasja cvijeće.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Ja volim prirodu.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Šarena priroda jako je zanimljiva.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Mirisna i puna života, ona nikad ne dosadi.</a:t>
            </a: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Ja volim prirodu.</a:t>
            </a: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I ona voli </a:t>
            </a:r>
            <a:r>
              <a:rPr lang="hr-HR" sz="2400" dirty="0" smtClean="0">
                <a:solidFill>
                  <a:srgbClr val="000000"/>
                </a:solidFill>
              </a:rPr>
              <a:t>mene.</a:t>
            </a: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 </a:t>
            </a:r>
            <a:r>
              <a:rPr lang="hr-HR" sz="2400" dirty="0" smtClean="0">
                <a:solidFill>
                  <a:srgbClr val="000000"/>
                </a:solidFill>
              </a:rPr>
              <a:t>                                Tara</a:t>
            </a:r>
            <a:endParaRPr lang="hr-H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853" y="1124744"/>
            <a:ext cx="5256584" cy="3705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000" dirty="0" smtClean="0">
                <a:solidFill>
                  <a:srgbClr val="000000"/>
                </a:solidFill>
              </a:rPr>
              <a:t>Ja volim prirodu, kao svoju desnu ruku,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A ti?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Ja volim prirodu kao svoju majku,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A ti?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Ja volim prirodu kao igrice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A ti?</a:t>
            </a:r>
          </a:p>
          <a:p>
            <a:pPr algn="ctr"/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smtClean="0">
                <a:solidFill>
                  <a:srgbClr val="000000"/>
                </a:solidFill>
              </a:rPr>
              <a:t>            David</a:t>
            </a:r>
            <a:endParaRPr lang="hr-HR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692696"/>
            <a:ext cx="28083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Ah, priroda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Kada se priroda budi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I dijete uzbudi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Mačka skače,</a:t>
            </a:r>
          </a:p>
          <a:p>
            <a:pPr algn="ctr"/>
            <a:r>
              <a:rPr lang="hr-HR" sz="2000" dirty="0">
                <a:solidFill>
                  <a:srgbClr val="000000"/>
                </a:solidFill>
              </a:rPr>
              <a:t>a</a:t>
            </a:r>
            <a:r>
              <a:rPr lang="hr-HR" sz="2000" dirty="0" smtClean="0">
                <a:solidFill>
                  <a:srgbClr val="000000"/>
                </a:solidFill>
              </a:rPr>
              <a:t> kokoš kokodače</a:t>
            </a:r>
          </a:p>
          <a:p>
            <a:pPr algn="ctr"/>
            <a:endParaRPr lang="hr-HR" sz="2000" dirty="0">
              <a:solidFill>
                <a:srgbClr val="000000"/>
              </a:solidFill>
            </a:endParaRP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Ah, priroda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Tada Sunce sjedi i 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Mjesec blijedi</a:t>
            </a:r>
          </a:p>
          <a:p>
            <a:pPr algn="ctr"/>
            <a:endParaRPr lang="hr-HR" sz="2000" dirty="0">
              <a:solidFill>
                <a:srgbClr val="000000"/>
              </a:solidFill>
            </a:endParaRP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Ah, priroda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Zvijezde sjaju, a 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Paukovi paučinu tkaju</a:t>
            </a:r>
          </a:p>
          <a:p>
            <a:pPr algn="ctr"/>
            <a:endParaRPr lang="hr-HR" sz="2000" dirty="0">
              <a:solidFill>
                <a:srgbClr val="000000"/>
              </a:solidFill>
            </a:endParaRP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Ah, priroda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Kada cvijeće rast dovrši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I pjesma ova sada završi.</a:t>
            </a:r>
          </a:p>
          <a:p>
            <a:pPr algn="ctr"/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smtClean="0">
                <a:solidFill>
                  <a:srgbClr val="000000"/>
                </a:solidFill>
              </a:rPr>
              <a:t>                                    </a:t>
            </a:r>
            <a:r>
              <a:rPr lang="hr-HR" sz="2000" dirty="0" err="1">
                <a:solidFill>
                  <a:srgbClr val="000000"/>
                </a:solidFill>
              </a:rPr>
              <a:t>A</a:t>
            </a:r>
            <a:r>
              <a:rPr lang="hr-HR" sz="2000" dirty="0" err="1" smtClean="0">
                <a:solidFill>
                  <a:srgbClr val="000000"/>
                </a:solidFill>
              </a:rPr>
              <a:t>ntea</a:t>
            </a:r>
            <a:r>
              <a:rPr lang="hr-HR" sz="2000" dirty="0" smtClean="0">
                <a:solidFill>
                  <a:srgbClr val="000000"/>
                </a:solidFill>
              </a:rPr>
              <a:t>  </a:t>
            </a:r>
            <a:endParaRPr lang="hr-HR" sz="2000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Documents and Settings\VesnaB\Local Settings\Temporary Internet Files\Content.IE5\897RLY48\83386972_p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1882899" cy="18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764704"/>
            <a:ext cx="3744416" cy="3384376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Priroda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Priroda se budi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Kada sunce dan nudi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Cvijeta, diše, miriše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Priroda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           Matea</a:t>
            </a: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414890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Ja volim prirodu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K’o svoju mamu,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A vi.</a:t>
            </a:r>
          </a:p>
          <a:p>
            <a:pPr algn="ctr"/>
            <a:endParaRPr lang="hr-HR" sz="2000" dirty="0">
              <a:solidFill>
                <a:srgbClr val="000000"/>
              </a:solidFill>
            </a:endParaRP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Pjev ptica i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Šuštanje lišća,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A vi.</a:t>
            </a:r>
          </a:p>
          <a:p>
            <a:pPr algn="ctr"/>
            <a:endParaRPr lang="hr-HR" sz="2000" dirty="0">
              <a:solidFill>
                <a:srgbClr val="000000"/>
              </a:solidFill>
            </a:endParaRP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Priroda je ljepša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Od </a:t>
            </a:r>
            <a:r>
              <a:rPr lang="hr-HR" sz="2000" dirty="0" err="1" smtClean="0">
                <a:solidFill>
                  <a:srgbClr val="000000"/>
                </a:solidFill>
              </a:rPr>
              <a:t>Mona</a:t>
            </a:r>
            <a:r>
              <a:rPr lang="hr-HR" sz="2000" dirty="0" smtClean="0">
                <a:solidFill>
                  <a:srgbClr val="000000"/>
                </a:solidFill>
              </a:rPr>
              <a:t> </a:t>
            </a:r>
            <a:r>
              <a:rPr lang="hr-HR" sz="2000" dirty="0" err="1" smtClean="0">
                <a:solidFill>
                  <a:srgbClr val="000000"/>
                </a:solidFill>
              </a:rPr>
              <a:t>Lise</a:t>
            </a:r>
            <a:r>
              <a:rPr lang="hr-HR" sz="2000" dirty="0" smtClean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hr-HR" sz="2000" dirty="0" smtClean="0">
                <a:solidFill>
                  <a:srgbClr val="000000"/>
                </a:solidFill>
              </a:rPr>
              <a:t>A vi.</a:t>
            </a:r>
          </a:p>
          <a:p>
            <a:r>
              <a:rPr lang="hr-HR" sz="2000" dirty="0">
                <a:solidFill>
                  <a:srgbClr val="000000"/>
                </a:solidFill>
              </a:rPr>
              <a:t> </a:t>
            </a:r>
            <a:r>
              <a:rPr lang="hr-HR" sz="2000" dirty="0" smtClean="0">
                <a:solidFill>
                  <a:srgbClr val="000000"/>
                </a:solidFill>
              </a:rPr>
              <a:t>                                       </a:t>
            </a:r>
            <a:r>
              <a:rPr lang="hr-HR" sz="2000" dirty="0" err="1" smtClean="0">
                <a:solidFill>
                  <a:srgbClr val="000000"/>
                </a:solidFill>
              </a:rPr>
              <a:t>Stefan</a:t>
            </a:r>
            <a:endParaRPr lang="hr-HR" sz="200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C:\Documents and Settings\VesnaB\Local Settings\Temporary Internet Files\Content.IE5\89E9A0U7\1620840689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17072"/>
            <a:ext cx="2481064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548680"/>
            <a:ext cx="4824536" cy="3744416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Ova je priroda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 Prekrasna! 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Ja volim prirodu jer je takva.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Lijepa, bujna, prekrasna i voljena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0000"/>
                </a:solidFill>
              </a:rPr>
              <a:t>Ova je </a:t>
            </a:r>
            <a:r>
              <a:rPr lang="hr-HR" dirty="0" smtClean="0">
                <a:solidFill>
                  <a:srgbClr val="000000"/>
                </a:solidFill>
              </a:rPr>
              <a:t>priroda prekrasna</a:t>
            </a:r>
            <a:r>
              <a:rPr lang="hr-HR" dirty="0">
                <a:solidFill>
                  <a:srgbClr val="000000"/>
                </a:solidFill>
              </a:rPr>
              <a:t>! 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             Simon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700808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Priroda 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Lijepa, zelena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Zeleni se, crveni se.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Ona uljepšava naš um.</a:t>
            </a:r>
          </a:p>
          <a:p>
            <a:pPr algn="ctr"/>
            <a:r>
              <a:rPr lang="hr-HR" sz="2400" dirty="0" smtClean="0">
                <a:solidFill>
                  <a:srgbClr val="000000"/>
                </a:solidFill>
              </a:rPr>
              <a:t>Meni se priroda jako sviđa.</a:t>
            </a:r>
          </a:p>
          <a:p>
            <a:pPr algn="ctr"/>
            <a:r>
              <a:rPr lang="hr-HR" sz="2400" dirty="0">
                <a:solidFill>
                  <a:srgbClr val="000000"/>
                </a:solidFill>
              </a:rPr>
              <a:t> </a:t>
            </a:r>
            <a:r>
              <a:rPr lang="hr-HR" sz="2400" dirty="0" smtClean="0">
                <a:solidFill>
                  <a:srgbClr val="000000"/>
                </a:solidFill>
              </a:rPr>
              <a:t>       Dunja</a:t>
            </a:r>
          </a:p>
        </p:txBody>
      </p:sp>
      <p:pic>
        <p:nvPicPr>
          <p:cNvPr id="3074" name="Picture 2" descr="C:\Documents and Settings\VesnaB\Local Settings\Temporary Internet Files\Content.IE5\3RQKX3AR\35c3990f6b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2667769" cy="26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124744"/>
            <a:ext cx="442001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U proljeće trava se zeleni,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A najviše meni.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Sad ti u prirodu kreni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0000"/>
                </a:solidFill>
              </a:rPr>
              <a:t>o</a:t>
            </a:r>
            <a:r>
              <a:rPr lang="hr-HR" dirty="0" smtClean="0">
                <a:solidFill>
                  <a:srgbClr val="000000"/>
                </a:solidFill>
              </a:rPr>
              <a:t>či napregni.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Skinuo se odavno pokrivač snježni,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Izašli su cvjetovi </a:t>
            </a:r>
            <a:r>
              <a:rPr lang="hr-HR" dirty="0" smtClean="0">
                <a:solidFill>
                  <a:srgbClr val="000000"/>
                </a:solidFill>
              </a:rPr>
              <a:t> nježni</a:t>
            </a:r>
            <a:r>
              <a:rPr lang="hr-HR" dirty="0" smtClean="0">
                <a:solidFill>
                  <a:srgbClr val="00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Stabla procvjetala,</a:t>
            </a:r>
          </a:p>
          <a:p>
            <a:pPr marL="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Zima odavno nestala.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0000"/>
                </a:solidFill>
              </a:rPr>
              <a:t> </a:t>
            </a:r>
            <a:r>
              <a:rPr lang="hr-HR" dirty="0" smtClean="0">
                <a:solidFill>
                  <a:srgbClr val="000000"/>
                </a:solidFill>
              </a:rPr>
              <a:t>                       Fabijan    </a:t>
            </a:r>
          </a:p>
          <a:p>
            <a:pPr marL="0" indent="0" algn="ctr">
              <a:buNone/>
            </a:pPr>
            <a:endParaRPr lang="hr-H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hr-HR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C:\Documents and Settings\VesnaB\Local Settings\Temporary Internet Files\Content.IE5\3RQKX3AR\220px-Redbu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6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rgbClr val="00B0F0"/>
      </a:dk1>
      <a:lt1>
        <a:srgbClr val="92D050"/>
      </a:lt1>
      <a:dk2>
        <a:srgbClr val="FFFF00"/>
      </a:dk2>
      <a:lt2>
        <a:srgbClr val="92D050"/>
      </a:lt2>
      <a:accent1>
        <a:srgbClr val="92D050"/>
      </a:accent1>
      <a:accent2>
        <a:srgbClr val="FFFF00"/>
      </a:accent2>
      <a:accent3>
        <a:srgbClr val="00B0F0"/>
      </a:accent3>
      <a:accent4>
        <a:srgbClr val="00B050"/>
      </a:accent4>
      <a:accent5>
        <a:srgbClr val="D6F23C"/>
      </a:accent5>
      <a:accent6>
        <a:srgbClr val="679B9A"/>
      </a:accent6>
      <a:hlink>
        <a:srgbClr val="D6F23C"/>
      </a:hlink>
      <a:folHlink>
        <a:srgbClr val="D6F23C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224</TotalTime>
  <Words>850</Words>
  <Application>Microsoft Office PowerPoint</Application>
  <PresentationFormat>On-screen Show (4:3)</PresentationFormat>
  <Paragraphs>225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MOJA LJUBAV PREMA PRIRODI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LJUBAV PREMA PRIRODI</dc:title>
  <dc:creator>VesnaB</dc:creator>
  <cp:lastModifiedBy>VesnaB</cp:lastModifiedBy>
  <cp:revision>56</cp:revision>
  <dcterms:created xsi:type="dcterms:W3CDTF">2016-04-19T11:10:59Z</dcterms:created>
  <dcterms:modified xsi:type="dcterms:W3CDTF">2016-04-29T09:57:01Z</dcterms:modified>
</cp:coreProperties>
</file>