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7" r:id="rId16"/>
    <p:sldId id="270" r:id="rId17"/>
    <p:sldId id="272" r:id="rId18"/>
    <p:sldId id="271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815B-8FC0-4336-BF85-59A5B681D541}" type="datetimeFigureOut">
              <a:rPr lang="hr-HR" smtClean="0"/>
              <a:t>27.11.2015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20AE-913A-4751-BFE2-0265640C142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815B-8FC0-4336-BF85-59A5B681D541}" type="datetimeFigureOut">
              <a:rPr lang="hr-HR" smtClean="0"/>
              <a:t>27.11.2015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20AE-913A-4751-BFE2-0265640C142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815B-8FC0-4336-BF85-59A5B681D541}" type="datetimeFigureOut">
              <a:rPr lang="hr-HR" smtClean="0"/>
              <a:t>27.11.2015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20AE-913A-4751-BFE2-0265640C142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815B-8FC0-4336-BF85-59A5B681D541}" type="datetimeFigureOut">
              <a:rPr lang="hr-HR" smtClean="0"/>
              <a:t>27.11.2015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20AE-913A-4751-BFE2-0265640C142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815B-8FC0-4336-BF85-59A5B681D541}" type="datetimeFigureOut">
              <a:rPr lang="hr-HR" smtClean="0"/>
              <a:t>27.11.2015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20AE-913A-4751-BFE2-0265640C142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815B-8FC0-4336-BF85-59A5B681D541}" type="datetimeFigureOut">
              <a:rPr lang="hr-HR" smtClean="0"/>
              <a:t>27.11.2015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20AE-913A-4751-BFE2-0265640C142F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815B-8FC0-4336-BF85-59A5B681D541}" type="datetimeFigureOut">
              <a:rPr lang="hr-HR" smtClean="0"/>
              <a:t>27.11.2015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20AE-913A-4751-BFE2-0265640C142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815B-8FC0-4336-BF85-59A5B681D541}" type="datetimeFigureOut">
              <a:rPr lang="hr-HR" smtClean="0"/>
              <a:t>27.11.2015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20AE-913A-4751-BFE2-0265640C142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815B-8FC0-4336-BF85-59A5B681D541}" type="datetimeFigureOut">
              <a:rPr lang="hr-HR" smtClean="0"/>
              <a:t>27.11.2015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20AE-913A-4751-BFE2-0265640C142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815B-8FC0-4336-BF85-59A5B681D541}" type="datetimeFigureOut">
              <a:rPr lang="hr-HR" smtClean="0"/>
              <a:t>27.11.2015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7920AE-913A-4751-BFE2-0265640C142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815B-8FC0-4336-BF85-59A5B681D541}" type="datetimeFigureOut">
              <a:rPr lang="hr-HR" smtClean="0"/>
              <a:t>27.11.2015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20AE-913A-4751-BFE2-0265640C142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227815B-8FC0-4336-BF85-59A5B681D541}" type="datetimeFigureOut">
              <a:rPr lang="hr-HR" smtClean="0"/>
              <a:t>27.11.2015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C7920AE-913A-4751-BFE2-0265640C142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5.wdp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Naši likovni radovi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8288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hr-HR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Ilustracija  dječjeg  romana  Duh  u močvari</a:t>
            </a:r>
            <a:endParaRPr lang="hr-HR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628800"/>
            <a:ext cx="6192688" cy="4644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1085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620687"/>
            <a:ext cx="6624736" cy="4968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5173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404664"/>
            <a:ext cx="7090426" cy="5317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0443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620688"/>
            <a:ext cx="6816756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3544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32656"/>
            <a:ext cx="7272808" cy="5454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2353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548680"/>
            <a:ext cx="6994416" cy="5245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00393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800" dirty="0" smtClean="0">
                <a:solidFill>
                  <a:srgbClr val="FF0000"/>
                </a:solidFill>
              </a:rPr>
              <a:t>Portreti naših prijatelja</a:t>
            </a:r>
            <a:endParaRPr lang="hr-HR" sz="18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124744"/>
            <a:ext cx="6465522" cy="4849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513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620688"/>
            <a:ext cx="6768752" cy="5076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1719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692696"/>
            <a:ext cx="6561532" cy="4921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830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692696"/>
            <a:ext cx="6840760" cy="5130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0842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5568618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427984" y="4503988"/>
            <a:ext cx="3624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Pipi Duga Čarapa u našem razredu.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2520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 </a:t>
            </a:r>
            <a:r>
              <a:rPr lang="hr-HR" dirty="0" smtClean="0">
                <a:solidFill>
                  <a:srgbClr val="FF0000"/>
                </a:solidFill>
              </a:rPr>
              <a:t>Zagreb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268760"/>
            <a:ext cx="6552728" cy="4914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3238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836712"/>
            <a:ext cx="6816756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4430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692696"/>
            <a:ext cx="6624735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660232" y="6408070"/>
            <a:ext cx="1372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>27.11.2015.</a:t>
            </a:r>
            <a:endParaRPr lang="hr-HR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36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4773082" cy="3579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3068960"/>
            <a:ext cx="4788024" cy="3591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5167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3158970"/>
            <a:ext cx="4697174" cy="3522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41" y="188640"/>
            <a:ext cx="4608512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4768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4704522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2996952"/>
            <a:ext cx="4876426" cy="3657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915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521" y="175252"/>
            <a:ext cx="4722373" cy="3541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7" y="2726922"/>
            <a:ext cx="5092450" cy="3819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28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307" y="116632"/>
            <a:ext cx="5070072" cy="3802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7" y="3140968"/>
            <a:ext cx="4662753" cy="3497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4406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32656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2762926"/>
            <a:ext cx="4906821" cy="3680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93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00" y="116632"/>
            <a:ext cx="4608512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2780928"/>
            <a:ext cx="5100720" cy="3825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976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46</TotalTime>
  <Words>24</Words>
  <Application>Microsoft Office PowerPoint</Application>
  <PresentationFormat>On-screen Show (4:3)</PresentationFormat>
  <Paragraphs>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Angles</vt:lpstr>
      <vt:lpstr>Naši likovni radovi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Ilustracija  dječjeg  romana  Duh  u močvari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Portreti naših prijatelja</vt:lpstr>
      <vt:lpstr>PowerPoint Presentation</vt:lpstr>
      <vt:lpstr>PowerPoint Presentation</vt:lpstr>
      <vt:lpstr>PowerPoint Presentation</vt:lpstr>
      <vt:lpstr> Zagreb</vt:lpstr>
      <vt:lpstr>PowerPoint Presentation</vt:lpstr>
      <vt:lpstr>PowerPoint Presentation</vt:lpstr>
    </vt:vector>
  </TitlesOfParts>
  <Company>HEP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Naši likovni radovi</dc:title>
  <dc:creator>VesnaB</dc:creator>
  <cp:lastModifiedBy>VesnaB</cp:lastModifiedBy>
  <cp:revision>26</cp:revision>
  <dcterms:created xsi:type="dcterms:W3CDTF">2015-11-26T10:51:41Z</dcterms:created>
  <dcterms:modified xsi:type="dcterms:W3CDTF">2015-11-27T10:21:06Z</dcterms:modified>
</cp:coreProperties>
</file>