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3EEB-47BA-4336-8BF0-7D79D096EE2A}" type="datetimeFigureOut">
              <a:rPr lang="hr-HR" smtClean="0"/>
              <a:t>3.3.2016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981-DCDF-4023-B731-866D089A7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600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3EEB-47BA-4336-8BF0-7D79D096EE2A}" type="datetimeFigureOut">
              <a:rPr lang="hr-HR" smtClean="0"/>
              <a:t>3.3.2016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981-DCDF-4023-B731-866D089A7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422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3EEB-47BA-4336-8BF0-7D79D096EE2A}" type="datetimeFigureOut">
              <a:rPr lang="hr-HR" smtClean="0"/>
              <a:t>3.3.2016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981-DCDF-4023-B731-866D089A7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893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3EEB-47BA-4336-8BF0-7D79D096EE2A}" type="datetimeFigureOut">
              <a:rPr lang="hr-HR" smtClean="0"/>
              <a:t>3.3.2016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981-DCDF-4023-B731-866D089A7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065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3EEB-47BA-4336-8BF0-7D79D096EE2A}" type="datetimeFigureOut">
              <a:rPr lang="hr-HR" smtClean="0"/>
              <a:t>3.3.2016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981-DCDF-4023-B731-866D089A7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273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3EEB-47BA-4336-8BF0-7D79D096EE2A}" type="datetimeFigureOut">
              <a:rPr lang="hr-HR" smtClean="0"/>
              <a:t>3.3.2016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981-DCDF-4023-B731-866D089A7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042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3EEB-47BA-4336-8BF0-7D79D096EE2A}" type="datetimeFigureOut">
              <a:rPr lang="hr-HR" smtClean="0"/>
              <a:t>3.3.2016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981-DCDF-4023-B731-866D089A7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434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3EEB-47BA-4336-8BF0-7D79D096EE2A}" type="datetimeFigureOut">
              <a:rPr lang="hr-HR" smtClean="0"/>
              <a:t>3.3.2016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981-DCDF-4023-B731-866D089A7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206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3EEB-47BA-4336-8BF0-7D79D096EE2A}" type="datetimeFigureOut">
              <a:rPr lang="hr-HR" smtClean="0"/>
              <a:t>3.3.2016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981-DCDF-4023-B731-866D089A7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883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3EEB-47BA-4336-8BF0-7D79D096EE2A}" type="datetimeFigureOut">
              <a:rPr lang="hr-HR" smtClean="0"/>
              <a:t>3.3.2016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981-DCDF-4023-B731-866D089A7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317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3EEB-47BA-4336-8BF0-7D79D096EE2A}" type="datetimeFigureOut">
              <a:rPr lang="hr-HR" smtClean="0"/>
              <a:t>3.3.2016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6D981-DCDF-4023-B731-866D089A7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566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A3EEB-47BA-4336-8BF0-7D79D096EE2A}" type="datetimeFigureOut">
              <a:rPr lang="hr-HR" smtClean="0"/>
              <a:t>3.3.2016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6D981-DCDF-4023-B731-866D089A77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65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91" y="116632"/>
            <a:ext cx="8448939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301208"/>
            <a:ext cx="7772400" cy="1470025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FF0000"/>
                </a:solidFill>
              </a:rPr>
              <a:t>Susret sa svojim „ novim domom”</a:t>
            </a:r>
            <a:endParaRPr lang="hr-H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4330824" cy="3514402"/>
          </a:xfrm>
        </p:spPr>
        <p:txBody>
          <a:bodyPr>
            <a:normAutofit/>
          </a:bodyPr>
          <a:lstStyle/>
          <a:p>
            <a:pPr algn="r"/>
            <a:r>
              <a:rPr lang="hr-HR" sz="1800" dirty="0" smtClean="0">
                <a:solidFill>
                  <a:srgbClr val="FF0000"/>
                </a:solidFill>
              </a:rPr>
              <a:t>Jedva sam čekala izaći iz autobusa. Uzbuđenje je raslo. Stavila sam ruksak na leđa. Izašla sam iz autobusa i ugledala </a:t>
            </a:r>
            <a:r>
              <a:rPr lang="hr-HR" sz="1800" dirty="0" err="1" smtClean="0">
                <a:solidFill>
                  <a:srgbClr val="FF0000"/>
                </a:solidFill>
              </a:rPr>
              <a:t>Fužinarsku</a:t>
            </a:r>
            <a:r>
              <a:rPr lang="hr-HR" sz="1800" dirty="0" smtClean="0">
                <a:solidFill>
                  <a:srgbClr val="FF0000"/>
                </a:solidFill>
              </a:rPr>
              <a:t> kuću. Ušla sam u sobu 102 i bacila se na krevet. Bila sam presretna. </a:t>
            </a:r>
            <a:r>
              <a:rPr lang="hr-HR" sz="1800" dirty="0">
                <a:solidFill>
                  <a:srgbClr val="FF0000"/>
                </a:solidFill>
              </a:rPr>
              <a:t/>
            </a:r>
            <a:br>
              <a:rPr lang="hr-HR" sz="1800" dirty="0">
                <a:solidFill>
                  <a:srgbClr val="FF0000"/>
                </a:solidFill>
              </a:rPr>
            </a:br>
            <a:r>
              <a:rPr lang="hr-HR" sz="1800" dirty="0" smtClean="0">
                <a:solidFill>
                  <a:srgbClr val="FF0000"/>
                </a:solidFill>
              </a:rPr>
              <a:t>Klara</a:t>
            </a:r>
            <a:endParaRPr lang="hr-HR" sz="1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3789040"/>
            <a:ext cx="3168352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 smtClean="0">
                <a:solidFill>
                  <a:srgbClr val="FF0000"/>
                </a:solidFill>
              </a:rPr>
              <a:t>Ušla sam. Bila sam zadivljena. Škola u prirodi će biti super. Zabavljati ćemo se i igrati. Danas ovo pišemo, a možda i kasnije još neke listiće.</a:t>
            </a:r>
          </a:p>
          <a:p>
            <a:pPr marL="0" indent="0" algn="r">
              <a:buNone/>
            </a:pPr>
            <a:r>
              <a:rPr lang="hr-HR" sz="1800" dirty="0" smtClean="0">
                <a:solidFill>
                  <a:srgbClr val="FF0000"/>
                </a:solidFill>
              </a:rPr>
              <a:t>Sara</a:t>
            </a:r>
            <a:endParaRPr lang="hr-HR" sz="1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VesnaB\Local Settings\Temporary Internet Files\Content.IE5\6ZH8FLIN\peacesig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13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5"/>
            <a:ext cx="5328592" cy="48245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800" dirty="0" smtClean="0">
                <a:solidFill>
                  <a:srgbClr val="FF0000"/>
                </a:solidFill>
              </a:rPr>
              <a:t>Dok smo bili u </a:t>
            </a:r>
            <a:r>
              <a:rPr lang="hr-HR" sz="1800" dirty="0" err="1" smtClean="0">
                <a:solidFill>
                  <a:srgbClr val="FF0000"/>
                </a:solidFill>
              </a:rPr>
              <a:t>Fužinama</a:t>
            </a:r>
            <a:r>
              <a:rPr lang="hr-HR" sz="1800" dirty="0" smtClean="0">
                <a:solidFill>
                  <a:srgbClr val="FF0000"/>
                </a:solidFill>
              </a:rPr>
              <a:t>, naša Karol je bila u 2.c.</a:t>
            </a:r>
          </a:p>
          <a:p>
            <a:pPr marL="0" indent="0">
              <a:buNone/>
            </a:pPr>
            <a:r>
              <a:rPr lang="hr-HR" sz="1800" dirty="0" smtClean="0">
                <a:solidFill>
                  <a:srgbClr val="FF0000"/>
                </a:solidFill>
              </a:rPr>
              <a:t>Nadamo se da joj je bilo zabavno. Ona je napisala ovo:</a:t>
            </a:r>
          </a:p>
          <a:p>
            <a:pPr marL="0" indent="0">
              <a:buNone/>
            </a:pPr>
            <a:r>
              <a:rPr lang="hr-HR" sz="1800" dirty="0" smtClean="0">
                <a:solidFill>
                  <a:srgbClr val="FF0000"/>
                </a:solidFill>
              </a:rPr>
              <a:t>Kad sam ušla u razred učiteljica Radmila me predstavila. Na početku mi je bilo čudno jer su mlađi od mene, ali brzo sam se sprijateljila. Rješavala sam radnu bilježnicu dva školska sata, a zatim išla kući</a:t>
            </a:r>
            <a:r>
              <a:rPr lang="hr-HR" sz="1800" dirty="0" smtClean="0">
                <a:solidFill>
                  <a:srgbClr val="FF0000"/>
                </a:solidFill>
              </a:rPr>
              <a:t>. Slušala sam kako uče lagano gradivo, sve sam normalno shvatila. Idem u 4. razred. Prvi dan ostala sam malo duže u školi. </a:t>
            </a:r>
            <a:r>
              <a:rPr lang="hr-HR" sz="1800" dirty="0" err="1" smtClean="0">
                <a:solidFill>
                  <a:srgbClr val="FF0000"/>
                </a:solidFill>
              </a:rPr>
              <a:t>Rebeca</a:t>
            </a:r>
            <a:r>
              <a:rPr lang="hr-HR" sz="1800" dirty="0" smtClean="0">
                <a:solidFill>
                  <a:srgbClr val="FF0000"/>
                </a:solidFill>
              </a:rPr>
              <a:t> mi je pričala o njezinim prijateljicama i kako se zovu. Bila sam samo dva sata i to mi se činilo odlično. Zajedno smo se družili i upoznavali, pričali, zabavljali se i naravno učili. Bilo je lijepo i kratko. Ostatak dana sam provela na svoj način. Uz puno aktivnosti i igara.</a:t>
            </a:r>
            <a:r>
              <a:rPr lang="hr-HR" sz="1400" dirty="0" smtClean="0"/>
              <a:t> </a:t>
            </a:r>
            <a:endParaRPr lang="hr-HR" sz="1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683248"/>
            <a:ext cx="2600845" cy="260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61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4437112"/>
            <a:ext cx="658822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Pripremile: Ema Seifert i Lena Dobre s učiteljicom Vesnom Božinović. 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Ožujak 2016.</a:t>
            </a:r>
            <a:endParaRPr lang="hr-HR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VesnaB\Local Settings\Temporary Internet Files\Content.IE5\HTJ5R4IK\diamulher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32" y="848461"/>
            <a:ext cx="4377263" cy="313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90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4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595" y="4005064"/>
            <a:ext cx="3519202" cy="2639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20" y="4258438"/>
            <a:ext cx="3144344" cy="2358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325" y="225272"/>
            <a:ext cx="3311531" cy="248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30992"/>
            <a:ext cx="3643808" cy="27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203" y="220486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74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414" y="332656"/>
            <a:ext cx="39364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212976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80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573016"/>
            <a:ext cx="6501344" cy="2439144"/>
          </a:xfrm>
        </p:spPr>
        <p:txBody>
          <a:bodyPr>
            <a:normAutofit/>
          </a:bodyPr>
          <a:lstStyle/>
          <a:p>
            <a:pPr algn="r"/>
            <a:r>
              <a:rPr lang="hr-HR" sz="1800" dirty="0" smtClean="0">
                <a:solidFill>
                  <a:srgbClr val="FF0000"/>
                </a:solidFill>
              </a:rPr>
              <a:t>Kada sam ušla u hostel </a:t>
            </a:r>
            <a:r>
              <a:rPr lang="hr-HR" sz="1800" dirty="0" err="1" smtClean="0">
                <a:solidFill>
                  <a:srgbClr val="FF0000"/>
                </a:solidFill>
              </a:rPr>
              <a:t>Fužinarska</a:t>
            </a:r>
            <a:r>
              <a:rPr lang="hr-HR" sz="1800" dirty="0" smtClean="0">
                <a:solidFill>
                  <a:srgbClr val="FF0000"/>
                </a:solidFill>
              </a:rPr>
              <a:t> kuća prvi dojam je bio lijep, sve je drveno baš kako volim. Kofer je bio dosta težak pa kad sam ugledala stepenice i još kad sam saznala da mi je soba na 2. katu. </a:t>
            </a:r>
            <a:r>
              <a:rPr lang="hr-HR" sz="1800" dirty="0" err="1" smtClean="0">
                <a:solidFill>
                  <a:srgbClr val="FF0000"/>
                </a:solidFill>
              </a:rPr>
              <a:t>Aaajoj</a:t>
            </a:r>
            <a:r>
              <a:rPr lang="hr-HR" sz="1800" dirty="0" smtClean="0">
                <a:solidFill>
                  <a:srgbClr val="FF0000"/>
                </a:solidFill>
              </a:rPr>
              <a:t>, ali uspjela sam. Ovdje je prelijepo.</a:t>
            </a:r>
            <a:br>
              <a:rPr lang="hr-HR" sz="1800" dirty="0" smtClean="0">
                <a:solidFill>
                  <a:srgbClr val="FF0000"/>
                </a:solidFill>
              </a:rPr>
            </a:br>
            <a:r>
              <a:rPr lang="hr-HR" sz="1800" dirty="0" smtClean="0">
                <a:solidFill>
                  <a:srgbClr val="FF0000"/>
                </a:solidFill>
              </a:rPr>
              <a:t>Matea</a:t>
            </a:r>
            <a:endParaRPr lang="hr-HR" sz="1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3682752" cy="1972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1800" dirty="0" smtClean="0">
                <a:solidFill>
                  <a:srgbClr val="FF0000"/>
                </a:solidFill>
              </a:rPr>
              <a:t> Došli smo do </a:t>
            </a:r>
            <a:r>
              <a:rPr lang="hr-HR" sz="1800" dirty="0" err="1" smtClean="0">
                <a:solidFill>
                  <a:srgbClr val="FF0000"/>
                </a:solidFill>
              </a:rPr>
              <a:t>Fužinarske</a:t>
            </a:r>
            <a:r>
              <a:rPr lang="hr-HR" sz="1800" dirty="0" smtClean="0">
                <a:solidFill>
                  <a:srgbClr val="FF0000"/>
                </a:solidFill>
              </a:rPr>
              <a:t> kuće.</a:t>
            </a:r>
          </a:p>
          <a:p>
            <a:pPr marL="0" indent="0">
              <a:buNone/>
            </a:pPr>
            <a:r>
              <a:rPr lang="hr-HR" sz="1800" dirty="0" smtClean="0">
                <a:solidFill>
                  <a:srgbClr val="FF0000"/>
                </a:solidFill>
              </a:rPr>
              <a:t>Moj prvi dojam bio je: ,,</a:t>
            </a:r>
            <a:r>
              <a:rPr lang="hr-HR" sz="1800" dirty="0" err="1" smtClean="0">
                <a:solidFill>
                  <a:srgbClr val="FF0000"/>
                </a:solidFill>
              </a:rPr>
              <a:t>Wow</a:t>
            </a:r>
            <a:r>
              <a:rPr lang="hr-HR" sz="1800" dirty="0" smtClean="0">
                <a:solidFill>
                  <a:srgbClr val="FF0000"/>
                </a:solidFill>
              </a:rPr>
              <a:t>!’’</a:t>
            </a:r>
          </a:p>
          <a:p>
            <a:pPr marL="0" indent="0">
              <a:buNone/>
            </a:pPr>
            <a:r>
              <a:rPr lang="hr-HR" sz="1800" dirty="0" smtClean="0">
                <a:solidFill>
                  <a:srgbClr val="FF0000"/>
                </a:solidFill>
              </a:rPr>
              <a:t>Išla sam do svoje sobe broj 103.</a:t>
            </a:r>
          </a:p>
          <a:p>
            <a:pPr marL="0" indent="0">
              <a:buNone/>
            </a:pPr>
            <a:r>
              <a:rPr lang="hr-HR" sz="1800" dirty="0" smtClean="0">
                <a:solidFill>
                  <a:srgbClr val="FF0000"/>
                </a:solidFill>
              </a:rPr>
              <a:t>Bila je prekrasna. Zauzela sam krevet</a:t>
            </a:r>
          </a:p>
          <a:p>
            <a:pPr marL="0" indent="0">
              <a:buNone/>
            </a:pPr>
            <a:r>
              <a:rPr lang="hr-HR" sz="1800" dirty="0" smtClean="0">
                <a:solidFill>
                  <a:srgbClr val="FF0000"/>
                </a:solidFill>
              </a:rPr>
              <a:t>i počela sam raspremati stvari.   </a:t>
            </a:r>
          </a:p>
          <a:p>
            <a:pPr marL="0" indent="0" algn="r">
              <a:buNone/>
            </a:pPr>
            <a:r>
              <a:rPr lang="hr-HR" sz="1800" dirty="0" err="1" smtClean="0">
                <a:solidFill>
                  <a:srgbClr val="FF0000"/>
                </a:solidFill>
              </a:rPr>
              <a:t>Antea</a:t>
            </a:r>
            <a:endParaRPr lang="hr-HR" sz="18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3096344" cy="210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42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3068960"/>
            <a:ext cx="5410944" cy="3226370"/>
          </a:xfrm>
        </p:spPr>
        <p:txBody>
          <a:bodyPr>
            <a:normAutofit/>
          </a:bodyPr>
          <a:lstStyle/>
          <a:p>
            <a:pPr algn="r"/>
            <a:r>
              <a:rPr lang="hr-HR" sz="1800" dirty="0" smtClean="0">
                <a:solidFill>
                  <a:srgbClr val="00B0F0"/>
                </a:solidFill>
              </a:rPr>
              <a:t>Vidjeli smo kuću. Bila je lijepa. Kad smo ušli unutra, vidjeli smo njezinu unutarnju ljepotu. Ušli smo u sobu i dogovorili se tko će gdje spavati.</a:t>
            </a:r>
            <a:br>
              <a:rPr lang="hr-HR" sz="1800" dirty="0" smtClean="0">
                <a:solidFill>
                  <a:srgbClr val="00B0F0"/>
                </a:solidFill>
              </a:rPr>
            </a:br>
            <a:r>
              <a:rPr lang="hr-HR" sz="1800" dirty="0" err="1" smtClean="0">
                <a:solidFill>
                  <a:srgbClr val="00B0F0"/>
                </a:solidFill>
              </a:rPr>
              <a:t>Stefan</a:t>
            </a:r>
            <a:r>
              <a:rPr lang="hr-HR" sz="1800" dirty="0" smtClean="0">
                <a:solidFill>
                  <a:srgbClr val="00B0F0"/>
                </a:solidFill>
              </a:rPr>
              <a:t>, </a:t>
            </a:r>
            <a:r>
              <a:rPr lang="hr-HR" sz="1800" dirty="0" err="1" smtClean="0">
                <a:solidFill>
                  <a:srgbClr val="00B0F0"/>
                </a:solidFill>
              </a:rPr>
              <a:t>Manuel</a:t>
            </a:r>
            <a:r>
              <a:rPr lang="hr-HR" sz="1800" dirty="0" smtClean="0">
                <a:solidFill>
                  <a:srgbClr val="00B0F0"/>
                </a:solidFill>
              </a:rPr>
              <a:t> i Danijel</a:t>
            </a:r>
            <a:endParaRPr lang="hr-HR" sz="1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4186808" cy="2548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 smtClean="0">
                <a:solidFill>
                  <a:srgbClr val="FF0000"/>
                </a:solidFill>
              </a:rPr>
              <a:t>Bila sam uzbuđena. Htjela sam vidjeti kako će izgledati moja soba, u kojoj su i moje prijateljice. Ušla sam u sobu</a:t>
            </a:r>
            <a:r>
              <a:rPr lang="hr-HR" sz="1800" dirty="0">
                <a:solidFill>
                  <a:srgbClr val="FF0000"/>
                </a:solidFill>
              </a:rPr>
              <a:t> </a:t>
            </a:r>
            <a:r>
              <a:rPr lang="hr-HR" sz="1800" dirty="0" smtClean="0">
                <a:solidFill>
                  <a:srgbClr val="FF0000"/>
                </a:solidFill>
              </a:rPr>
              <a:t>i oduševila se, bila je bolja nego što sam zamišljala. Bila je velika. Imala je četiri kreveta, no jedan su maknuli pošto nas je bilo samo tri u sobi. Svejedno mi se jako svidjela. </a:t>
            </a:r>
          </a:p>
          <a:p>
            <a:pPr marL="0" indent="0" algn="r">
              <a:buNone/>
            </a:pPr>
            <a:r>
              <a:rPr lang="hr-HR" sz="1800" dirty="0" smtClean="0">
                <a:solidFill>
                  <a:srgbClr val="FF0000"/>
                </a:solidFill>
              </a:rPr>
              <a:t>Tara</a:t>
            </a:r>
            <a:endParaRPr lang="hr-HR" sz="1800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71895"/>
            <a:ext cx="1956004" cy="197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3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3140968"/>
            <a:ext cx="5231432" cy="3312368"/>
          </a:xfrm>
        </p:spPr>
        <p:txBody>
          <a:bodyPr>
            <a:normAutofit/>
          </a:bodyPr>
          <a:lstStyle/>
          <a:p>
            <a:pPr algn="r"/>
            <a:r>
              <a:rPr lang="hr-HR" sz="1800" dirty="0" smtClean="0">
                <a:solidFill>
                  <a:srgbClr val="FF0000"/>
                </a:solidFill>
              </a:rPr>
              <a:t>Kad sam vidjela </a:t>
            </a:r>
            <a:r>
              <a:rPr lang="hr-HR" sz="1800" dirty="0" err="1" smtClean="0">
                <a:solidFill>
                  <a:srgbClr val="FF0000"/>
                </a:solidFill>
              </a:rPr>
              <a:t>Fužinarsku</a:t>
            </a:r>
            <a:r>
              <a:rPr lang="hr-HR" sz="1800" dirty="0" smtClean="0">
                <a:solidFill>
                  <a:srgbClr val="FF0000"/>
                </a:solidFill>
              </a:rPr>
              <a:t> kuću jako sam se zadivila njezinim izgledom. Kada sam nosila kofer uz stepenice skoro sam se rastavila od njegove težine, a tek kad sam vidjela našu sobu najviše mi se svidjela. U njoj pričamo i igramo se. Super je!</a:t>
            </a:r>
            <a:br>
              <a:rPr lang="hr-HR" sz="1800" dirty="0" smtClean="0">
                <a:solidFill>
                  <a:srgbClr val="FF0000"/>
                </a:solidFill>
              </a:rPr>
            </a:br>
            <a:r>
              <a:rPr lang="hr-HR" sz="1800" dirty="0" smtClean="0">
                <a:solidFill>
                  <a:srgbClr val="FF0000"/>
                </a:solidFill>
              </a:rPr>
              <a:t>Dunja</a:t>
            </a:r>
            <a:endParaRPr lang="hr-HR" sz="1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4330824" cy="1396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 smtClean="0">
                <a:solidFill>
                  <a:srgbClr val="00B0F0"/>
                </a:solidFill>
              </a:rPr>
              <a:t>Za pola sata došli smo u </a:t>
            </a:r>
            <a:r>
              <a:rPr lang="hr-HR" sz="1800" dirty="0" err="1" smtClean="0">
                <a:solidFill>
                  <a:srgbClr val="00B0F0"/>
                </a:solidFill>
              </a:rPr>
              <a:t>Fužine</a:t>
            </a:r>
            <a:r>
              <a:rPr lang="hr-HR" sz="1800" dirty="0" smtClean="0">
                <a:solidFill>
                  <a:srgbClr val="00B0F0"/>
                </a:solidFill>
              </a:rPr>
              <a:t>, na prvi pogled nam se nije svidjela, ali iznutra je bila prekrasna.</a:t>
            </a:r>
          </a:p>
          <a:p>
            <a:pPr marL="0" indent="0" algn="r">
              <a:buNone/>
            </a:pPr>
            <a:r>
              <a:rPr lang="hr-HR" sz="1800" dirty="0" smtClean="0">
                <a:solidFill>
                  <a:srgbClr val="00B0F0"/>
                </a:solidFill>
              </a:rPr>
              <a:t>Simon, Petar Š. i David</a:t>
            </a:r>
            <a:endParaRPr lang="hr-HR" sz="1800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2567123" cy="273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61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422" y="4293096"/>
            <a:ext cx="5904656" cy="2448272"/>
          </a:xfrm>
        </p:spPr>
        <p:txBody>
          <a:bodyPr>
            <a:normAutofit/>
          </a:bodyPr>
          <a:lstStyle/>
          <a:p>
            <a:pPr algn="r"/>
            <a:r>
              <a:rPr lang="hr-HR" sz="1800" dirty="0" smtClean="0">
                <a:solidFill>
                  <a:srgbClr val="00B0F0"/>
                </a:solidFill>
              </a:rPr>
              <a:t>Kad smo ušli vidjeli smo da će nam biti slično kao doma,samo nas je više u sobi. Uz tri kreveta i kupatilo neće nam biti dosadno. U toj bajkovitoj </a:t>
            </a:r>
            <a:r>
              <a:rPr lang="hr-HR" sz="1800" dirty="0">
                <a:solidFill>
                  <a:srgbClr val="00B0F0"/>
                </a:solidFill>
              </a:rPr>
              <a:t> </a:t>
            </a:r>
            <a:r>
              <a:rPr lang="hr-HR" sz="1800" dirty="0" err="1" smtClean="0">
                <a:solidFill>
                  <a:srgbClr val="00B0F0"/>
                </a:solidFill>
              </a:rPr>
              <a:t>Fužinarskoj</a:t>
            </a:r>
            <a:r>
              <a:rPr lang="hr-HR" sz="1800" dirty="0" smtClean="0">
                <a:solidFill>
                  <a:srgbClr val="00B0F0"/>
                </a:solidFill>
              </a:rPr>
              <a:t> kući dobili smo najljepšu sobu.</a:t>
            </a:r>
            <a:br>
              <a:rPr lang="hr-HR" sz="1800" dirty="0" smtClean="0">
                <a:solidFill>
                  <a:srgbClr val="00B0F0"/>
                </a:solidFill>
              </a:rPr>
            </a:br>
            <a:r>
              <a:rPr lang="hr-HR" sz="1800" dirty="0" smtClean="0">
                <a:solidFill>
                  <a:srgbClr val="00B0F0"/>
                </a:solidFill>
              </a:rPr>
              <a:t>Niko, Petar K. i Fabijan </a:t>
            </a:r>
            <a:endParaRPr lang="hr-HR" sz="1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540060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 smtClean="0">
                <a:solidFill>
                  <a:srgbClr val="FF0000"/>
                </a:solidFill>
              </a:rPr>
              <a:t> Kada sam prvi put ušla u </a:t>
            </a:r>
            <a:r>
              <a:rPr lang="hr-HR" sz="1800" dirty="0" err="1" smtClean="0">
                <a:solidFill>
                  <a:srgbClr val="FF0000"/>
                </a:solidFill>
              </a:rPr>
              <a:t>Fužinarsku</a:t>
            </a:r>
            <a:r>
              <a:rPr lang="hr-HR" sz="1800" dirty="0" smtClean="0">
                <a:solidFill>
                  <a:srgbClr val="FF0000"/>
                </a:solidFill>
              </a:rPr>
              <a:t> kuću</a:t>
            </a:r>
            <a:r>
              <a:rPr lang="hr-HR" sz="1800" dirty="0">
                <a:solidFill>
                  <a:srgbClr val="FF0000"/>
                </a:solidFill>
              </a:rPr>
              <a:t>,</a:t>
            </a:r>
            <a:r>
              <a:rPr lang="hr-HR" sz="1800" dirty="0" smtClean="0">
                <a:solidFill>
                  <a:srgbClr val="FF0000"/>
                </a:solidFill>
              </a:rPr>
              <a:t> bila sam jako uzbuđena. Bila je prelijepa. Imala je lijepi, veliki vrt. Kada sam ušla sve je bilo lijepo i uredno, ali iznenadila sam se kolike su bile stepenice, jer mi je kofer bio velik i težak.</a:t>
            </a:r>
          </a:p>
          <a:p>
            <a:pPr marL="0" indent="0" algn="r">
              <a:buNone/>
            </a:pPr>
            <a:r>
              <a:rPr lang="hr-HR" sz="1800" dirty="0" smtClean="0">
                <a:solidFill>
                  <a:srgbClr val="FF0000"/>
                </a:solidFill>
              </a:rPr>
              <a:t>Leona</a:t>
            </a:r>
            <a:endParaRPr lang="hr-HR" sz="18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Documents and Settings\VesnaB\Local Settings\Temporary Internet Files\Content.IE5\2HPLDDIS\snoopy-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1944216" cy="27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7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55976" y="3789040"/>
            <a:ext cx="4392488" cy="2838376"/>
          </a:xfrm>
        </p:spPr>
        <p:txBody>
          <a:bodyPr>
            <a:normAutofit/>
          </a:bodyPr>
          <a:lstStyle/>
          <a:p>
            <a:pPr algn="r"/>
            <a:r>
              <a:rPr lang="hr-HR" sz="1800" dirty="0" smtClean="0">
                <a:solidFill>
                  <a:srgbClr val="FF0000"/>
                </a:solidFill>
              </a:rPr>
              <a:t>Jedva sam čekala izaći iz autobusa. Kada sam ušla u sobu iznenadila sam se. Jako je lijepo. Jako mi se sviđa i bit će mi super ovaj tjedan.</a:t>
            </a:r>
            <a:r>
              <a:rPr lang="hr-HR" sz="1800" dirty="0">
                <a:solidFill>
                  <a:srgbClr val="FF0000"/>
                </a:solidFill>
              </a:rPr>
              <a:t/>
            </a:r>
            <a:br>
              <a:rPr lang="hr-HR" sz="1800" dirty="0">
                <a:solidFill>
                  <a:srgbClr val="FF0000"/>
                </a:solidFill>
              </a:rPr>
            </a:br>
            <a:r>
              <a:rPr lang="hr-HR" sz="1800" dirty="0" err="1" smtClean="0">
                <a:solidFill>
                  <a:srgbClr val="FF0000"/>
                </a:solidFill>
              </a:rPr>
              <a:t>Emili</a:t>
            </a:r>
            <a:endParaRPr lang="hr-HR" sz="18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404664"/>
            <a:ext cx="5832648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 smtClean="0">
                <a:solidFill>
                  <a:srgbClr val="FF0000"/>
                </a:solidFill>
              </a:rPr>
              <a:t>Izišla sam iz autobusa i uzela svoj kovčeg. Ušla sam u hostel. Bila sam jako sretna. Jako mi se svidio.  Kada sam ušla u sobu vidjela sam dva spojena kreveta o kojima nam je učiteljica pričala. Bio je za mene i Mateu. Bili smo u sobi 211. </a:t>
            </a:r>
          </a:p>
          <a:p>
            <a:pPr marL="0" indent="0" algn="r">
              <a:buNone/>
            </a:pPr>
            <a:r>
              <a:rPr lang="hr-HR" sz="1800" dirty="0" smtClean="0">
                <a:solidFill>
                  <a:srgbClr val="FF0000"/>
                </a:solidFill>
              </a:rPr>
              <a:t>Ana      </a:t>
            </a:r>
            <a:endParaRPr lang="hr-HR" sz="18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Kikići.PC2\AppData\Local\Microsoft\Windows\Temporary Internet Files\Content.IE5\36BEBTK1\kofer%202012-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4297660" cy="20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489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3212976"/>
            <a:ext cx="5328592" cy="3168352"/>
          </a:xfrm>
        </p:spPr>
        <p:txBody>
          <a:bodyPr>
            <a:normAutofit/>
          </a:bodyPr>
          <a:lstStyle/>
          <a:p>
            <a:pPr algn="r"/>
            <a:r>
              <a:rPr lang="hr-HR" sz="1800" dirty="0" err="1" smtClean="0">
                <a:solidFill>
                  <a:srgbClr val="FF0000"/>
                </a:solidFill>
              </a:rPr>
              <a:t>Nako</a:t>
            </a:r>
            <a:r>
              <a:rPr lang="hr-HR" sz="1800" dirty="0" smtClean="0">
                <a:solidFill>
                  <a:srgbClr val="FF0000"/>
                </a:solidFill>
              </a:rPr>
              <a:t> </a:t>
            </a:r>
            <a:r>
              <a:rPr lang="hr-HR" sz="1800" dirty="0" err="1" smtClean="0">
                <a:solidFill>
                  <a:srgbClr val="FF0000"/>
                </a:solidFill>
              </a:rPr>
              <a:t>četrdesetminutne</a:t>
            </a:r>
            <a:r>
              <a:rPr lang="hr-HR" sz="1800" dirty="0" smtClean="0">
                <a:solidFill>
                  <a:srgbClr val="FF0000"/>
                </a:solidFill>
              </a:rPr>
              <a:t> vožnje iz Rijeke našli smo se u </a:t>
            </a:r>
            <a:r>
              <a:rPr lang="hr-HR" sz="1800" dirty="0" err="1" smtClean="0">
                <a:solidFill>
                  <a:srgbClr val="FF0000"/>
                </a:solidFill>
              </a:rPr>
              <a:t>Fužinama</a:t>
            </a:r>
            <a:r>
              <a:rPr lang="hr-HR" sz="1800" dirty="0" smtClean="0">
                <a:solidFill>
                  <a:srgbClr val="FF0000"/>
                </a:solidFill>
              </a:rPr>
              <a:t> ispred </a:t>
            </a:r>
            <a:r>
              <a:rPr lang="hr-HR" sz="1800" dirty="0" err="1" smtClean="0">
                <a:solidFill>
                  <a:srgbClr val="FF0000"/>
                </a:solidFill>
              </a:rPr>
              <a:t>Fužinarske</a:t>
            </a:r>
            <a:r>
              <a:rPr lang="hr-HR" sz="1800" dirty="0" smtClean="0">
                <a:solidFill>
                  <a:srgbClr val="FF0000"/>
                </a:solidFill>
              </a:rPr>
              <a:t> kuće. Bila je jako velika, te izgledala kao veliki savršeni i uredni prostor za savršeni provod u školi u prirodi. Kada smo se raspakirale shvatila sam da će mi ovdje biti super. Jako sam sretna.</a:t>
            </a:r>
            <a:br>
              <a:rPr lang="hr-HR" sz="1800" dirty="0" smtClean="0">
                <a:solidFill>
                  <a:srgbClr val="FF0000"/>
                </a:solidFill>
              </a:rPr>
            </a:br>
            <a:r>
              <a:rPr lang="hr-HR" sz="1800" dirty="0" smtClean="0">
                <a:solidFill>
                  <a:srgbClr val="FF0000"/>
                </a:solidFill>
              </a:rPr>
              <a:t>Ema</a:t>
            </a:r>
            <a:endParaRPr lang="hr-HR" sz="1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5050904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 smtClean="0">
                <a:solidFill>
                  <a:srgbClr val="FF0000"/>
                </a:solidFill>
              </a:rPr>
              <a:t>Izašli smo iz autobusa. Uzela sam kofer i ušla u </a:t>
            </a:r>
            <a:r>
              <a:rPr lang="hr-HR" sz="1800" dirty="0" err="1" smtClean="0">
                <a:solidFill>
                  <a:srgbClr val="FF0000"/>
                </a:solidFill>
              </a:rPr>
              <a:t>Fužinarsku</a:t>
            </a:r>
            <a:r>
              <a:rPr lang="hr-HR" sz="1800" dirty="0" smtClean="0">
                <a:solidFill>
                  <a:srgbClr val="FF0000"/>
                </a:solidFill>
              </a:rPr>
              <a:t>  kuću. Bila sam očarana izgledom. Sa svojim prijateljicama sam došla u našu sobu. Bila je vrlo lijepa. Odabrali smo krevete i raspakirale smo se. Ova nam soba vrlo dobro paše i mislim da ćemo ovdje biti jako sretne.</a:t>
            </a:r>
          </a:p>
          <a:p>
            <a:pPr marL="0" indent="0" algn="r">
              <a:buNone/>
            </a:pPr>
            <a:r>
              <a:rPr lang="hr-HR" sz="1800" dirty="0" smtClean="0">
                <a:solidFill>
                  <a:srgbClr val="FF0000"/>
                </a:solidFill>
              </a:rPr>
              <a:t>Lena</a:t>
            </a:r>
            <a:endParaRPr lang="hr-HR" sz="1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VesnaB\Local Settings\Temporary Internet Files\Content.IE5\HTJ5R4IK\thzzmaripcoloresma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48" y="1052736"/>
            <a:ext cx="2028056" cy="19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4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803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Susret sa svojim „ novim domom”</vt:lpstr>
      <vt:lpstr>PowerPoint Presentation</vt:lpstr>
      <vt:lpstr>PowerPoint Presentation</vt:lpstr>
      <vt:lpstr>Kada sam ušla u hostel Fužinarska kuća prvi dojam je bio lijep, sve je drveno baš kako volim. Kofer je bio dosta težak pa kad sam ugledala stepenice i još kad sam saznala da mi je soba na 2. katu. Aaajoj, ali uspjela sam. Ovdje je prelijepo. Matea</vt:lpstr>
      <vt:lpstr>Vidjeli smo kuću. Bila je lijepa. Kad smo ušli unutra, vidjeli smo njezinu unutarnju ljepotu. Ušli smo u sobu i dogovorili se tko će gdje spavati. Stefan, Manuel i Danijel</vt:lpstr>
      <vt:lpstr>Kad sam vidjela Fužinarsku kuću jako sam se zadivila njezinim izgledom. Kada sam nosila kofer uz stepenice skoro sam se rastavila od njegove težine, a tek kad sam vidjela našu sobu najviše mi se svidjela. U njoj pričamo i igramo se. Super je! Dunja</vt:lpstr>
      <vt:lpstr>Kad smo ušli vidjeli smo da će nam biti slično kao doma,samo nas je više u sobi. Uz tri kreveta i kupatilo neće nam biti dosadno. U toj bajkovitoj  Fužinarskoj kući dobili smo najljepšu sobu. Niko, Petar K. i Fabijan </vt:lpstr>
      <vt:lpstr>Jedva sam čekala izaći iz autobusa. Kada sam ušla u sobu iznenadila sam se. Jako je lijepo. Jako mi se sviđa i bit će mi super ovaj tjedan. Emili</vt:lpstr>
      <vt:lpstr>Nako četrdesetminutne vožnje iz Rijeke našli smo se u Fužinama ispred Fužinarske kuće. Bila je jako velika, te izgledala kao veliki savršeni i uredni prostor za savršeni provod u školi u prirodi. Kada smo se raspakirale shvatila sam da će mi ovdje biti super. Jako sam sretna. Ema</vt:lpstr>
      <vt:lpstr>Jedva sam čekala izaći iz autobusa. Uzbuđenje je raslo. Stavila sam ruksak na leđa. Izašla sam iz autobusa i ugledala Fužinarsku kuću. Ušla sam u sobu 102 i bacila se na krevet. Bila sam presretna.  Klara</vt:lpstr>
      <vt:lpstr>PowerPoint Presentation</vt:lpstr>
      <vt:lpstr>PowerPoint Presentation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Susret sa svojim „ novim domom”</dc:title>
  <dc:creator>VesnaB</dc:creator>
  <cp:lastModifiedBy>VesnaB</cp:lastModifiedBy>
  <cp:revision>46</cp:revision>
  <dcterms:created xsi:type="dcterms:W3CDTF">2016-03-01T09:16:34Z</dcterms:created>
  <dcterms:modified xsi:type="dcterms:W3CDTF">2016-03-03T09:52:37Z</dcterms:modified>
</cp:coreProperties>
</file>