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6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9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77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96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09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3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35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84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48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F10D-39C7-4BD9-84C2-20D6A0AC4A3D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B7E7-2627-46F5-BF4A-45EA5955C0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65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3316687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57482"/>
            <a:ext cx="8325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Učenici naše škole i ove godine su se uključili u dobrotvorni rad. 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Izradili su Božićne ukrase koji će se prodavati na Korzu  u prosincu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 na štandu Hospicija Marije Kozulic.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U izradi ukrasa pridružili su nam se učenici petog c, drugog c kao i roditelji prvog c i petog c.</a:t>
            </a:r>
          </a:p>
          <a:p>
            <a:pPr marL="0" indent="0">
              <a:buNone/>
            </a:pPr>
            <a:endParaRPr lang="hr-H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                                      Hvala svima.</a:t>
            </a:r>
            <a:endParaRPr lang="hr-H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4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8059934" cy="495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000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939"/>
            <a:ext cx="4376666" cy="32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498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03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9113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48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1323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8" y="341574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143" y="342237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27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414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548" y="32667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491" y="356703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11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99728"/>
            <a:ext cx="4343019" cy="325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83970"/>
            <a:ext cx="4672000" cy="35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9728"/>
            <a:ext cx="4672000" cy="35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12976"/>
            <a:ext cx="4672000" cy="35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0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6" y="3234422"/>
            <a:ext cx="4592318" cy="344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05149"/>
            <a:ext cx="4592318" cy="344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34421"/>
            <a:ext cx="4592318" cy="344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" y="105149"/>
            <a:ext cx="4614395" cy="346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58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6" y="1389955"/>
            <a:ext cx="5116243" cy="383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-19626"/>
            <a:ext cx="4870242" cy="365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55014"/>
            <a:ext cx="4803981" cy="360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3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83551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4299925" cy="32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26" y="3487350"/>
            <a:ext cx="4299925" cy="32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16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58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Božinović</dc:creator>
  <cp:lastModifiedBy>Vesna Božinović</cp:lastModifiedBy>
  <cp:revision>13</cp:revision>
  <dcterms:created xsi:type="dcterms:W3CDTF">2016-11-17T17:57:21Z</dcterms:created>
  <dcterms:modified xsi:type="dcterms:W3CDTF">2016-11-17T18:45:02Z</dcterms:modified>
</cp:coreProperties>
</file>