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2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A7F4-DEDA-46EB-A8D7-1970587CD7B1}" type="datetimeFigureOut">
              <a:rPr lang="hr-HR" smtClean="0"/>
              <a:t>19.10.2016.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2326-1D6D-497C-B61B-0DC180D123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7570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A7F4-DEDA-46EB-A8D7-1970587CD7B1}" type="datetimeFigureOut">
              <a:rPr lang="hr-HR" smtClean="0"/>
              <a:t>19.10.2016.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2326-1D6D-497C-B61B-0DC180D123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2459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A7F4-DEDA-46EB-A8D7-1970587CD7B1}" type="datetimeFigureOut">
              <a:rPr lang="hr-HR" smtClean="0"/>
              <a:t>19.10.2016.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2326-1D6D-497C-B61B-0DC180D123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7607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A7F4-DEDA-46EB-A8D7-1970587CD7B1}" type="datetimeFigureOut">
              <a:rPr lang="hr-HR" smtClean="0"/>
              <a:t>19.10.2016.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2326-1D6D-497C-B61B-0DC180D123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177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A7F4-DEDA-46EB-A8D7-1970587CD7B1}" type="datetimeFigureOut">
              <a:rPr lang="hr-HR" smtClean="0"/>
              <a:t>19.10.2016.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2326-1D6D-497C-B61B-0DC180D123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9954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A7F4-DEDA-46EB-A8D7-1970587CD7B1}" type="datetimeFigureOut">
              <a:rPr lang="hr-HR" smtClean="0"/>
              <a:t>19.10.2016.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2326-1D6D-497C-B61B-0DC180D123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0922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A7F4-DEDA-46EB-A8D7-1970587CD7B1}" type="datetimeFigureOut">
              <a:rPr lang="hr-HR" smtClean="0"/>
              <a:t>19.10.2016.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2326-1D6D-497C-B61B-0DC180D123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2099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A7F4-DEDA-46EB-A8D7-1970587CD7B1}" type="datetimeFigureOut">
              <a:rPr lang="hr-HR" smtClean="0"/>
              <a:t>19.10.2016.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2326-1D6D-497C-B61B-0DC180D123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5690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A7F4-DEDA-46EB-A8D7-1970587CD7B1}" type="datetimeFigureOut">
              <a:rPr lang="hr-HR" smtClean="0"/>
              <a:t>19.10.2016.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2326-1D6D-497C-B61B-0DC180D123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4068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A7F4-DEDA-46EB-A8D7-1970587CD7B1}" type="datetimeFigureOut">
              <a:rPr lang="hr-HR" smtClean="0"/>
              <a:t>19.10.2016.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2326-1D6D-497C-B61B-0DC180D123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3480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A7F4-DEDA-46EB-A8D7-1970587CD7B1}" type="datetimeFigureOut">
              <a:rPr lang="hr-HR" smtClean="0"/>
              <a:t>19.10.2016.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2326-1D6D-497C-B61B-0DC180D123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5415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4AE"/>
            </a:gs>
            <a:gs pos="13000">
              <a:srgbClr val="BD922A"/>
            </a:gs>
            <a:gs pos="7000">
              <a:srgbClr val="BD922A"/>
            </a:gs>
            <a:gs pos="63000">
              <a:srgbClr val="FBE4AE"/>
            </a:gs>
            <a:gs pos="67000">
              <a:srgbClr val="BD922A"/>
            </a:gs>
            <a:gs pos="66000">
              <a:srgbClr val="835E17"/>
            </a:gs>
            <a:gs pos="80000">
              <a:srgbClr val="A28949"/>
            </a:gs>
            <a:gs pos="100000">
              <a:srgbClr val="FAE3B7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9A7F4-DEDA-46EB-A8D7-1970587CD7B1}" type="datetimeFigureOut">
              <a:rPr lang="hr-HR" smtClean="0"/>
              <a:t>19.10.2016.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32326-1D6D-497C-B61B-0DC180D123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6790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2209" y="1847393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4000" dirty="0" smtClean="0">
                <a:solidFill>
                  <a:srgbClr val="FFFF00"/>
                </a:solidFill>
              </a:rPr>
              <a:t>DAN KRUHA I ZAHVALNOSTI ZA 		PLODOVE ZEMLJE</a:t>
            </a:r>
            <a:endParaRPr lang="hr-HR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97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404664"/>
            <a:ext cx="8280920" cy="6210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3341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404664"/>
            <a:ext cx="8136904" cy="6102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7207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332656"/>
            <a:ext cx="603461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076056" y="5517232"/>
            <a:ext cx="2714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FFFF00"/>
                </a:solidFill>
              </a:rPr>
              <a:t>Pripremila učiteljica Vesna.</a:t>
            </a:r>
            <a:endParaRPr lang="hr-H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91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dirty="0" smtClean="0">
                <a:solidFill>
                  <a:srgbClr val="FFFF00"/>
                </a:solidFill>
              </a:rPr>
              <a:t>U ponedjeljak, 17. listopada 2016. obilježili smo u našoj školi Dan kruha i zahvalnosti za plodove zemlje.</a:t>
            </a:r>
            <a:endParaRPr lang="hr-HR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3429000"/>
            <a:ext cx="3980260" cy="29851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7286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32656"/>
            <a:ext cx="8280920" cy="6210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2572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32656"/>
            <a:ext cx="4754827" cy="3566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3266982"/>
            <a:ext cx="4619939" cy="3464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1561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40"/>
            <a:ext cx="4464496" cy="3348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2683210"/>
            <a:ext cx="3778696" cy="28340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856" y="3717032"/>
            <a:ext cx="3263213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5644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600" y="283316"/>
            <a:ext cx="3972000" cy="297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717032"/>
            <a:ext cx="3972000" cy="297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379" y="314333"/>
            <a:ext cx="3972000" cy="297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426" y="3656721"/>
            <a:ext cx="3972000" cy="297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1803833"/>
            <a:ext cx="3972000" cy="297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889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024" y="212017"/>
            <a:ext cx="4240764" cy="31805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024" y="3433496"/>
            <a:ext cx="4211893" cy="3158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7918" y="188640"/>
            <a:ext cx="4271933" cy="3203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7917" y="3374994"/>
            <a:ext cx="4255368" cy="31915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3400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32656"/>
            <a:ext cx="8280920" cy="6210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9303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32656"/>
            <a:ext cx="8208912" cy="61566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4059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30</Words>
  <Application>Microsoft Office PowerPoint</Application>
  <PresentationFormat>On-screen Show (4:3)</PresentationFormat>
  <Paragraphs>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Dani kruha</dc:title>
  <dc:creator>Vesna Božinović</dc:creator>
  <cp:lastModifiedBy>Vesna Božinović</cp:lastModifiedBy>
  <cp:revision>14</cp:revision>
  <dcterms:created xsi:type="dcterms:W3CDTF">2016-10-19T15:00:07Z</dcterms:created>
  <dcterms:modified xsi:type="dcterms:W3CDTF">2016-10-19T15:42:26Z</dcterms:modified>
</cp:coreProperties>
</file>