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B58D9-8562-490A-8C0E-C776EA558845}" type="datetimeFigureOut">
              <a:rPr lang="hr-HR" smtClean="0"/>
              <a:t>10.3.2017.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4FF55-108E-43D7-90FE-D74B5587BC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8682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B58D9-8562-490A-8C0E-C776EA558845}" type="datetimeFigureOut">
              <a:rPr lang="hr-HR" smtClean="0"/>
              <a:t>10.3.2017.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4FF55-108E-43D7-90FE-D74B5587BC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658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B58D9-8562-490A-8C0E-C776EA558845}" type="datetimeFigureOut">
              <a:rPr lang="hr-HR" smtClean="0"/>
              <a:t>10.3.2017.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4FF55-108E-43D7-90FE-D74B5587BC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7125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B58D9-8562-490A-8C0E-C776EA558845}" type="datetimeFigureOut">
              <a:rPr lang="hr-HR" smtClean="0"/>
              <a:t>10.3.2017.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4FF55-108E-43D7-90FE-D74B5587BC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4500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B58D9-8562-490A-8C0E-C776EA558845}" type="datetimeFigureOut">
              <a:rPr lang="hr-HR" smtClean="0"/>
              <a:t>10.3.2017.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4FF55-108E-43D7-90FE-D74B5587BC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566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B58D9-8562-490A-8C0E-C776EA558845}" type="datetimeFigureOut">
              <a:rPr lang="hr-HR" smtClean="0"/>
              <a:t>10.3.2017.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4FF55-108E-43D7-90FE-D74B5587BC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0386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B58D9-8562-490A-8C0E-C776EA558845}" type="datetimeFigureOut">
              <a:rPr lang="hr-HR" smtClean="0"/>
              <a:t>10.3.2017.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4FF55-108E-43D7-90FE-D74B5587BC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4475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B58D9-8562-490A-8C0E-C776EA558845}" type="datetimeFigureOut">
              <a:rPr lang="hr-HR" smtClean="0"/>
              <a:t>10.3.2017.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4FF55-108E-43D7-90FE-D74B5587BC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6035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B58D9-8562-490A-8C0E-C776EA558845}" type="datetimeFigureOut">
              <a:rPr lang="hr-HR" smtClean="0"/>
              <a:t>10.3.2017.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4FF55-108E-43D7-90FE-D74B5587BC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0768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B58D9-8562-490A-8C0E-C776EA558845}" type="datetimeFigureOut">
              <a:rPr lang="hr-HR" smtClean="0"/>
              <a:t>10.3.2017.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4FF55-108E-43D7-90FE-D74B5587BC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24879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B58D9-8562-490A-8C0E-C776EA558845}" type="datetimeFigureOut">
              <a:rPr lang="hr-HR" smtClean="0"/>
              <a:t>10.3.2017.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4FF55-108E-43D7-90FE-D74B5587BC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1567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B58D9-8562-490A-8C0E-C776EA558845}" type="datetimeFigureOut">
              <a:rPr lang="hr-HR" smtClean="0"/>
              <a:t>10.3.2017.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4FF55-108E-43D7-90FE-D74B5587BC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4930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3.wdp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5.wdp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7.wdp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9.wdp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1.wdp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404664"/>
            <a:ext cx="7524328" cy="56432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3768" y="6288157"/>
            <a:ext cx="5646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U našoj školi smo gledali, sudjelovali, uživali i puno naučili.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4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476672"/>
            <a:ext cx="7776864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60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404664"/>
            <a:ext cx="5052053" cy="37890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2636912"/>
            <a:ext cx="5280586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48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16632"/>
            <a:ext cx="5568620" cy="417646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3140968"/>
            <a:ext cx="4822000" cy="36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8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3" y="116632"/>
            <a:ext cx="5376597" cy="4032448"/>
          </a:xfrm>
          <a:prstGeom prst="rect">
            <a:avLst/>
          </a:prstGeom>
        </p:spPr>
      </p:pic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2996952"/>
            <a:ext cx="4896543" cy="3672408"/>
          </a:xfrm>
        </p:spPr>
      </p:pic>
    </p:spTree>
    <p:extLst>
      <p:ext uri="{BB962C8B-B14F-4D97-AF65-F5344CB8AC3E}">
        <p14:creationId xmlns:p14="http://schemas.microsoft.com/office/powerpoint/2010/main" val="338698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751" y="253320"/>
            <a:ext cx="5482377" cy="41117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5" y="2708920"/>
            <a:ext cx="5376597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2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88640"/>
            <a:ext cx="5904655" cy="442849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2654914"/>
            <a:ext cx="5352595" cy="40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17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60648"/>
            <a:ext cx="5088565" cy="38164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2713636"/>
            <a:ext cx="5178288" cy="388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98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476672"/>
            <a:ext cx="7776864" cy="5832648"/>
          </a:xfrm>
        </p:spPr>
      </p:pic>
    </p:spTree>
    <p:extLst>
      <p:ext uri="{BB962C8B-B14F-4D97-AF65-F5344CB8AC3E}">
        <p14:creationId xmlns:p14="http://schemas.microsoft.com/office/powerpoint/2010/main" val="311277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60648"/>
            <a:ext cx="6034617" cy="4525963"/>
          </a:xfrm>
        </p:spPr>
      </p:pic>
      <p:sp>
        <p:nvSpPr>
          <p:cNvPr id="5" name="TextBox 4"/>
          <p:cNvSpPr txBox="1"/>
          <p:nvPr/>
        </p:nvSpPr>
        <p:spPr>
          <a:xfrm>
            <a:off x="683568" y="5258439"/>
            <a:ext cx="76652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smtClean="0">
                <a:solidFill>
                  <a:srgbClr val="002060"/>
                </a:solidFill>
              </a:rPr>
              <a:t>Velik i lijep je svijet! Što više znamo to smo bogatiji!</a:t>
            </a:r>
          </a:p>
          <a:p>
            <a:r>
              <a:rPr lang="hr-HR" sz="2800" dirty="0" smtClean="0">
                <a:solidFill>
                  <a:srgbClr val="002060"/>
                </a:solidFill>
              </a:rPr>
              <a:t>	Zato svaki dan naučimo nešto novo!</a:t>
            </a:r>
            <a:endParaRPr lang="hr-HR" sz="28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43735" y="6447453"/>
            <a:ext cx="2701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002060"/>
                </a:solidFill>
              </a:rPr>
              <a:t>Pripremila učiteljica Vesna.</a:t>
            </a:r>
            <a:endParaRPr lang="hr-H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33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548680"/>
            <a:ext cx="7560840" cy="5670630"/>
          </a:xfrm>
        </p:spPr>
      </p:pic>
    </p:spTree>
    <p:extLst>
      <p:ext uri="{BB962C8B-B14F-4D97-AF65-F5344CB8AC3E}">
        <p14:creationId xmlns:p14="http://schemas.microsoft.com/office/powerpoint/2010/main" val="96272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32656"/>
            <a:ext cx="8064896" cy="6048672"/>
          </a:xfrm>
        </p:spPr>
      </p:pic>
    </p:spTree>
    <p:extLst>
      <p:ext uri="{BB962C8B-B14F-4D97-AF65-F5344CB8AC3E}">
        <p14:creationId xmlns:p14="http://schemas.microsoft.com/office/powerpoint/2010/main" val="312455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404664"/>
            <a:ext cx="7968886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80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476672"/>
            <a:ext cx="7968885" cy="5976664"/>
          </a:xfrm>
        </p:spPr>
      </p:pic>
    </p:spTree>
    <p:extLst>
      <p:ext uri="{BB962C8B-B14F-4D97-AF65-F5344CB8AC3E}">
        <p14:creationId xmlns:p14="http://schemas.microsoft.com/office/powerpoint/2010/main" val="241533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11390"/>
            <a:ext cx="5575606" cy="41817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2906942"/>
            <a:ext cx="5112568" cy="383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56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7" y="3140968"/>
            <a:ext cx="4800533" cy="3600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97970"/>
            <a:ext cx="4772000" cy="357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8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110" y="406422"/>
            <a:ext cx="7774520" cy="583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13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2834934"/>
            <a:ext cx="5093516" cy="382013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92" y="116632"/>
            <a:ext cx="4772000" cy="357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99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30</Words>
  <Application>Microsoft Office PowerPoint</Application>
  <PresentationFormat>On-screen Show (4:3)</PresentationFormat>
  <Paragraphs>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Vesna Božinović</dc:creator>
  <cp:lastModifiedBy>Vesna Božinović</cp:lastModifiedBy>
  <cp:revision>23</cp:revision>
  <dcterms:created xsi:type="dcterms:W3CDTF">2017-03-10T16:33:50Z</dcterms:created>
  <dcterms:modified xsi:type="dcterms:W3CDTF">2017-03-10T17:47:04Z</dcterms:modified>
</cp:coreProperties>
</file>