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969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17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780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06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5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60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9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84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946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346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4DBE-FC20-40BA-AF2F-EFC8EF787026}" type="datetimeFigureOut">
              <a:rPr lang="hr-HR" smtClean="0"/>
              <a:t>11.11.2016.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A7F4-C1F5-48EB-BF5E-D9152DB043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12.wdp"/><Relationship Id="rId4" Type="http://schemas.openxmlformats.org/officeDocument/2006/relationships/image" Target="../media/image29.jpeg"/><Relationship Id="rId9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16.wdp"/><Relationship Id="rId4" Type="http://schemas.openxmlformats.org/officeDocument/2006/relationships/image" Target="../media/image33.jpeg"/><Relationship Id="rId9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41267"/>
            <a:ext cx="7734368" cy="5612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70" b="33243"/>
          <a:stretch/>
        </p:blipFill>
        <p:spPr>
          <a:xfrm>
            <a:off x="683568" y="164569"/>
            <a:ext cx="7734368" cy="205740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451587" y="6007072"/>
            <a:ext cx="4198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FF00"/>
                </a:solidFill>
              </a:rPr>
              <a:t>Prvi koraci u prometu</a:t>
            </a:r>
            <a:endParaRPr lang="hr-H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924944"/>
            <a:ext cx="5030687" cy="37730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949282" cy="37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028384" cy="6021288"/>
          </a:xfrm>
        </p:spPr>
      </p:pic>
    </p:spTree>
    <p:extLst>
      <p:ext uri="{BB962C8B-B14F-4D97-AF65-F5344CB8AC3E}">
        <p14:creationId xmlns:p14="http://schemas.microsoft.com/office/powerpoint/2010/main" val="20437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8160906" cy="6120680"/>
          </a:xfrm>
        </p:spPr>
      </p:pic>
    </p:spTree>
    <p:extLst>
      <p:ext uri="{BB962C8B-B14F-4D97-AF65-F5344CB8AC3E}">
        <p14:creationId xmlns:p14="http://schemas.microsoft.com/office/powerpoint/2010/main" val="41645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99992" cy="3374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00" y="0"/>
            <a:ext cx="4772000" cy="357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000" y="3279000"/>
            <a:ext cx="4772000" cy="357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61" y="3279000"/>
            <a:ext cx="47720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07789" cy="34558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5842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1811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7648"/>
            <a:ext cx="4403507" cy="33026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9067"/>
            <a:ext cx="4972000" cy="37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872" y="-17647"/>
            <a:ext cx="4972000" cy="37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000" y="3129000"/>
            <a:ext cx="4972000" cy="37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69" y="18813"/>
            <a:ext cx="4596206" cy="34471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37" y="0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627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15" y="83959"/>
            <a:ext cx="4370312" cy="3277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4403915" cy="330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85" y="163961"/>
            <a:ext cx="4257375" cy="319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85" y="3555064"/>
            <a:ext cx="4257375" cy="31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355976" cy="32669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000" y="0"/>
            <a:ext cx="4972000" cy="37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9000"/>
            <a:ext cx="4972000" cy="37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000" y="3129000"/>
            <a:ext cx="4972000" cy="37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372708"/>
          </a:xfrm>
        </p:spPr>
      </p:pic>
    </p:spTree>
    <p:extLst>
      <p:ext uri="{BB962C8B-B14F-4D97-AF65-F5344CB8AC3E}">
        <p14:creationId xmlns:p14="http://schemas.microsoft.com/office/powerpoint/2010/main" val="246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Za sve učenike prvih razreda našeg grada organizirana je akcija Prvi koraci u prometu u Domu mladih.</a:t>
            </a:r>
          </a:p>
          <a:p>
            <a:pPr marL="0" indent="0">
              <a:buNone/>
            </a:pPr>
            <a:r>
              <a:rPr lang="hr-HR" dirty="0" smtClean="0"/>
              <a:t>Učenici prvog c bili su 9.studenog 2016.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Pomogli su nam da što više naučimo gosp.Josip Šarlija, gosp. Josip Kovačić i prometni policajac Boris Barić.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36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39665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922" b="4007"/>
          <a:stretch/>
        </p:blipFill>
        <p:spPr>
          <a:xfrm>
            <a:off x="179512" y="4365104"/>
            <a:ext cx="5616624" cy="20313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1913"/>
            <a:ext cx="5568619" cy="4176464"/>
          </a:xfrm>
        </p:spPr>
      </p:pic>
      <p:sp>
        <p:nvSpPr>
          <p:cNvPr id="8" name="TextBox 7"/>
          <p:cNvSpPr txBox="1"/>
          <p:nvPr/>
        </p:nvSpPr>
        <p:spPr>
          <a:xfrm>
            <a:off x="5940152" y="5877272"/>
            <a:ext cx="264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Pripremila učiteljica Vesna</a:t>
            </a: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40994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676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40905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06"/>
            <a:ext cx="5760640" cy="43204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224" y="2748254"/>
            <a:ext cx="5479662" cy="41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915" y="2451686"/>
            <a:ext cx="5875085" cy="44063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44074" cy="3933056"/>
          </a:xfrm>
        </p:spPr>
      </p:pic>
    </p:spTree>
    <p:extLst>
      <p:ext uri="{BB962C8B-B14F-4D97-AF65-F5344CB8AC3E}">
        <p14:creationId xmlns:p14="http://schemas.microsoft.com/office/powerpoint/2010/main" val="215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267" y="2299286"/>
            <a:ext cx="6078285" cy="45587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1" y="0"/>
            <a:ext cx="5260099" cy="3945074"/>
          </a:xfrm>
        </p:spPr>
      </p:pic>
    </p:spTree>
    <p:extLst>
      <p:ext uri="{BB962C8B-B14F-4D97-AF65-F5344CB8AC3E}">
        <p14:creationId xmlns:p14="http://schemas.microsoft.com/office/powerpoint/2010/main" val="8944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78" y="11898"/>
            <a:ext cx="4530801" cy="33981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84" y="3387282"/>
            <a:ext cx="4627623" cy="3470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535" y="11087"/>
            <a:ext cx="4606213" cy="3398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535" y="3398100"/>
            <a:ext cx="4613199" cy="3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53</Words>
  <Application>Microsoft Office PowerPoint</Application>
  <PresentationFormat>Prikaz na zaslonu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 Božinović</dc:creator>
  <cp:lastModifiedBy>Korisnik</cp:lastModifiedBy>
  <cp:revision>26</cp:revision>
  <dcterms:created xsi:type="dcterms:W3CDTF">2016-11-09T16:54:11Z</dcterms:created>
  <dcterms:modified xsi:type="dcterms:W3CDTF">2016-11-11T12:36:45Z</dcterms:modified>
</cp:coreProperties>
</file>