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72" y="-52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2D34FBE-BDD8-4476-8110-1E58A65CE14B}" type="datetimeFigureOut">
              <a:rPr lang="en-GB" smtClean="0"/>
              <a:t>24/10/2017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9100E8-436B-4FCB-81CD-9C9E6AC80588}" type="slidenum">
              <a:rPr lang="en-GB" smtClean="0"/>
              <a:t>‹#›</a:t>
            </a:fld>
            <a:endParaRPr lang="en-GB"/>
          </a:p>
        </p:txBody>
      </p:sp>
    </p:spTree>
    <p:extLst>
      <p:ext uri="{BB962C8B-B14F-4D97-AF65-F5344CB8AC3E}">
        <p14:creationId xmlns:p14="http://schemas.microsoft.com/office/powerpoint/2010/main" val="1102457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2D34FBE-BDD8-4476-8110-1E58A65CE14B}" type="datetimeFigureOut">
              <a:rPr lang="en-GB" smtClean="0"/>
              <a:t>24/10/2017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9100E8-436B-4FCB-81CD-9C9E6AC80588}" type="slidenum">
              <a:rPr lang="en-GB" smtClean="0"/>
              <a:t>‹#›</a:t>
            </a:fld>
            <a:endParaRPr lang="en-GB"/>
          </a:p>
        </p:txBody>
      </p:sp>
    </p:spTree>
    <p:extLst>
      <p:ext uri="{BB962C8B-B14F-4D97-AF65-F5344CB8AC3E}">
        <p14:creationId xmlns:p14="http://schemas.microsoft.com/office/powerpoint/2010/main" val="2098458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2D34FBE-BDD8-4476-8110-1E58A65CE14B}" type="datetimeFigureOut">
              <a:rPr lang="en-GB" smtClean="0"/>
              <a:t>24/10/2017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9100E8-436B-4FCB-81CD-9C9E6AC80588}" type="slidenum">
              <a:rPr lang="en-GB" smtClean="0"/>
              <a:t>‹#›</a:t>
            </a:fld>
            <a:endParaRPr lang="en-GB"/>
          </a:p>
        </p:txBody>
      </p:sp>
    </p:spTree>
    <p:extLst>
      <p:ext uri="{BB962C8B-B14F-4D97-AF65-F5344CB8AC3E}">
        <p14:creationId xmlns:p14="http://schemas.microsoft.com/office/powerpoint/2010/main" val="2034001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2D34FBE-BDD8-4476-8110-1E58A65CE14B}" type="datetimeFigureOut">
              <a:rPr lang="en-GB" smtClean="0"/>
              <a:t>24/10/2017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9100E8-436B-4FCB-81CD-9C9E6AC80588}" type="slidenum">
              <a:rPr lang="en-GB" smtClean="0"/>
              <a:t>‹#›</a:t>
            </a:fld>
            <a:endParaRPr lang="en-GB"/>
          </a:p>
        </p:txBody>
      </p:sp>
    </p:spTree>
    <p:extLst>
      <p:ext uri="{BB962C8B-B14F-4D97-AF65-F5344CB8AC3E}">
        <p14:creationId xmlns:p14="http://schemas.microsoft.com/office/powerpoint/2010/main" val="1760386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D34FBE-BDD8-4476-8110-1E58A65CE14B}" type="datetimeFigureOut">
              <a:rPr lang="en-GB" smtClean="0"/>
              <a:t>24/10/2017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9100E8-436B-4FCB-81CD-9C9E6AC80588}" type="slidenum">
              <a:rPr lang="en-GB" smtClean="0"/>
              <a:t>‹#›</a:t>
            </a:fld>
            <a:endParaRPr lang="en-GB"/>
          </a:p>
        </p:txBody>
      </p:sp>
    </p:spTree>
    <p:extLst>
      <p:ext uri="{BB962C8B-B14F-4D97-AF65-F5344CB8AC3E}">
        <p14:creationId xmlns:p14="http://schemas.microsoft.com/office/powerpoint/2010/main" val="863161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2D34FBE-BDD8-4476-8110-1E58A65CE14B}" type="datetimeFigureOut">
              <a:rPr lang="en-GB" smtClean="0"/>
              <a:t>24/10/2017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9100E8-436B-4FCB-81CD-9C9E6AC80588}" type="slidenum">
              <a:rPr lang="en-GB" smtClean="0"/>
              <a:t>‹#›</a:t>
            </a:fld>
            <a:endParaRPr lang="en-GB"/>
          </a:p>
        </p:txBody>
      </p:sp>
    </p:spTree>
    <p:extLst>
      <p:ext uri="{BB962C8B-B14F-4D97-AF65-F5344CB8AC3E}">
        <p14:creationId xmlns:p14="http://schemas.microsoft.com/office/powerpoint/2010/main" val="1154818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2D34FBE-BDD8-4476-8110-1E58A65CE14B}" type="datetimeFigureOut">
              <a:rPr lang="en-GB" smtClean="0"/>
              <a:t>24/10/2017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19100E8-436B-4FCB-81CD-9C9E6AC80588}" type="slidenum">
              <a:rPr lang="en-GB" smtClean="0"/>
              <a:t>‹#›</a:t>
            </a:fld>
            <a:endParaRPr lang="en-GB"/>
          </a:p>
        </p:txBody>
      </p:sp>
    </p:spTree>
    <p:extLst>
      <p:ext uri="{BB962C8B-B14F-4D97-AF65-F5344CB8AC3E}">
        <p14:creationId xmlns:p14="http://schemas.microsoft.com/office/powerpoint/2010/main" val="4234927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2D34FBE-BDD8-4476-8110-1E58A65CE14B}" type="datetimeFigureOut">
              <a:rPr lang="en-GB" smtClean="0"/>
              <a:t>24/10/2017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19100E8-436B-4FCB-81CD-9C9E6AC80588}" type="slidenum">
              <a:rPr lang="en-GB" smtClean="0"/>
              <a:t>‹#›</a:t>
            </a:fld>
            <a:endParaRPr lang="en-GB"/>
          </a:p>
        </p:txBody>
      </p:sp>
    </p:spTree>
    <p:extLst>
      <p:ext uri="{BB962C8B-B14F-4D97-AF65-F5344CB8AC3E}">
        <p14:creationId xmlns:p14="http://schemas.microsoft.com/office/powerpoint/2010/main" val="255417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D34FBE-BDD8-4476-8110-1E58A65CE14B}" type="datetimeFigureOut">
              <a:rPr lang="en-GB" smtClean="0"/>
              <a:t>24/10/2017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19100E8-436B-4FCB-81CD-9C9E6AC80588}" type="slidenum">
              <a:rPr lang="en-GB" smtClean="0"/>
              <a:t>‹#›</a:t>
            </a:fld>
            <a:endParaRPr lang="en-GB"/>
          </a:p>
        </p:txBody>
      </p:sp>
    </p:spTree>
    <p:extLst>
      <p:ext uri="{BB962C8B-B14F-4D97-AF65-F5344CB8AC3E}">
        <p14:creationId xmlns:p14="http://schemas.microsoft.com/office/powerpoint/2010/main" val="1932800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D34FBE-BDD8-4476-8110-1E58A65CE14B}" type="datetimeFigureOut">
              <a:rPr lang="en-GB" smtClean="0"/>
              <a:t>24/10/2017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9100E8-436B-4FCB-81CD-9C9E6AC80588}" type="slidenum">
              <a:rPr lang="en-GB" smtClean="0"/>
              <a:t>‹#›</a:t>
            </a:fld>
            <a:endParaRPr lang="en-GB"/>
          </a:p>
        </p:txBody>
      </p:sp>
    </p:spTree>
    <p:extLst>
      <p:ext uri="{BB962C8B-B14F-4D97-AF65-F5344CB8AC3E}">
        <p14:creationId xmlns:p14="http://schemas.microsoft.com/office/powerpoint/2010/main" val="1674630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D34FBE-BDD8-4476-8110-1E58A65CE14B}" type="datetimeFigureOut">
              <a:rPr lang="en-GB" smtClean="0"/>
              <a:t>24/10/2017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9100E8-436B-4FCB-81CD-9C9E6AC80588}" type="slidenum">
              <a:rPr lang="en-GB" smtClean="0"/>
              <a:t>‹#›</a:t>
            </a:fld>
            <a:endParaRPr lang="en-GB"/>
          </a:p>
        </p:txBody>
      </p:sp>
    </p:spTree>
    <p:extLst>
      <p:ext uri="{BB962C8B-B14F-4D97-AF65-F5344CB8AC3E}">
        <p14:creationId xmlns:p14="http://schemas.microsoft.com/office/powerpoint/2010/main" val="4022172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D34FBE-BDD8-4476-8110-1E58A65CE14B}" type="datetimeFigureOut">
              <a:rPr lang="en-GB" smtClean="0"/>
              <a:t>24/10/2017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9100E8-436B-4FCB-81CD-9C9E6AC80588}" type="slidenum">
              <a:rPr lang="en-GB" smtClean="0"/>
              <a:t>‹#›</a:t>
            </a:fld>
            <a:endParaRPr lang="en-GB"/>
          </a:p>
        </p:txBody>
      </p:sp>
    </p:spTree>
    <p:extLst>
      <p:ext uri="{BB962C8B-B14F-4D97-AF65-F5344CB8AC3E}">
        <p14:creationId xmlns:p14="http://schemas.microsoft.com/office/powerpoint/2010/main" val="1282700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b="1" dirty="0" smtClean="0">
                <a:solidFill>
                  <a:srgbClr val="FF0000"/>
                </a:solidFill>
              </a:rPr>
              <a:t>Stvaramo i pišemo...</a:t>
            </a:r>
            <a:endParaRPr lang="en-GB" b="1" dirty="0">
              <a:solidFill>
                <a:srgbClr val="FF0000"/>
              </a:solidFill>
            </a:endParaRPr>
          </a:p>
        </p:txBody>
      </p:sp>
      <p:sp>
        <p:nvSpPr>
          <p:cNvPr id="3" name="TextBox 2"/>
          <p:cNvSpPr txBox="1"/>
          <p:nvPr/>
        </p:nvSpPr>
        <p:spPr>
          <a:xfrm>
            <a:off x="6012160" y="6309320"/>
            <a:ext cx="2489784" cy="523220"/>
          </a:xfrm>
          <a:prstGeom prst="rect">
            <a:avLst/>
          </a:prstGeom>
          <a:noFill/>
        </p:spPr>
        <p:txBody>
          <a:bodyPr wrap="none" rtlCol="0">
            <a:spAutoFit/>
          </a:bodyPr>
          <a:lstStyle/>
          <a:p>
            <a:r>
              <a:rPr lang="hr-HR" sz="2800" b="1" dirty="0" smtClean="0">
                <a:solidFill>
                  <a:srgbClr val="FF0000"/>
                </a:solidFill>
              </a:rPr>
              <a:t>Učenici 2.c i 2.a</a:t>
            </a:r>
            <a:endParaRPr lang="en-GB" sz="2800" b="1" dirty="0">
              <a:solidFill>
                <a:srgbClr val="FF0000"/>
              </a:solidFill>
            </a:endParaRPr>
          </a:p>
        </p:txBody>
      </p:sp>
    </p:spTree>
    <p:extLst>
      <p:ext uri="{BB962C8B-B14F-4D97-AF65-F5344CB8AC3E}">
        <p14:creationId xmlns:p14="http://schemas.microsoft.com/office/powerpoint/2010/main" val="11689788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5343" y="1052736"/>
            <a:ext cx="8229600" cy="4525963"/>
          </a:xfrm>
        </p:spPr>
        <p:txBody>
          <a:bodyPr>
            <a:normAutofit/>
          </a:bodyPr>
          <a:lstStyle/>
          <a:p>
            <a:pPr marL="0" indent="0" algn="ctr">
              <a:buNone/>
            </a:pPr>
            <a:r>
              <a:rPr lang="hr-HR" sz="4400" b="1" dirty="0" smtClean="0">
                <a:solidFill>
                  <a:srgbClr val="FF0000"/>
                </a:solidFill>
              </a:rPr>
              <a:t>Mačići</a:t>
            </a:r>
          </a:p>
          <a:p>
            <a:pPr marL="0" indent="0" algn="ctr">
              <a:buNone/>
            </a:pPr>
            <a:r>
              <a:rPr lang="hr-HR" sz="2400" b="1" dirty="0" smtClean="0">
                <a:solidFill>
                  <a:srgbClr val="FF0000"/>
                </a:solidFill>
              </a:rPr>
              <a:t>U košari pokraj peći su mali mačići. Jako se vole igrati.</a:t>
            </a:r>
          </a:p>
          <a:p>
            <a:pPr marL="0" indent="0" algn="ctr">
              <a:buNone/>
            </a:pPr>
            <a:r>
              <a:rPr lang="hr-HR" sz="2400" b="1" dirty="0" smtClean="0">
                <a:solidFill>
                  <a:srgbClr val="FF0000"/>
                </a:solidFill>
              </a:rPr>
              <a:t>Jednog dana otišli su na veliku livadu. Igrali su se i bilo im je jako zabavno.Poslije su otišli kući. Bili su umorni i gladni. Odmah su navalili na punu zdjelicu mlijeka. A zatim...zaspali su.</a:t>
            </a:r>
          </a:p>
          <a:p>
            <a:pPr marL="0" indent="0" algn="ctr">
              <a:buNone/>
            </a:pPr>
            <a:r>
              <a:rPr lang="hr-HR" sz="2400" b="1" dirty="0" smtClean="0">
                <a:solidFill>
                  <a:srgbClr val="FF0000"/>
                </a:solidFill>
              </a:rPr>
              <a:t>							Karla</a:t>
            </a:r>
            <a:endParaRPr lang="en-GB" sz="2400" b="1" dirty="0">
              <a:solidFill>
                <a:srgbClr val="FF0000"/>
              </a:solidFill>
            </a:endParaRPr>
          </a:p>
        </p:txBody>
      </p:sp>
      <p:pic>
        <p:nvPicPr>
          <p:cNvPr id="1026" name="Picture 2" descr="C:\Users\home\AppData\Local\Microsoft\Windows\Temporary Internet Files\Content.IE5\0NZ7JOQI\220px-De_Campo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943" y="4077072"/>
            <a:ext cx="2794000" cy="20955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27" name="Picture 3" descr="C:\Users\home\AppData\Local\Microsoft\Windows\Temporary Internet Files\Content.IE5\TPUOOLCX\2hogtcj[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188640"/>
            <a:ext cx="1999637" cy="163792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67486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home\AppData\Local\Microsoft\Windows\Temporary Internet Files\Content.IE5\TPUOOLCX\0_barcelona_racing_lionel_messi_celebrating[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60648"/>
            <a:ext cx="2193032" cy="18002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2051" name="Picture 3" descr="C:\Users\home\AppData\Local\Microsoft\Windows\Temporary Internet Files\Content.IE5\TPUOOLCX\cristiano-ronaldo[1].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878811" y="4509120"/>
            <a:ext cx="2265189" cy="226518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276029" y="1708283"/>
            <a:ext cx="6968380" cy="3046988"/>
          </a:xfrm>
          <a:prstGeom prst="rect">
            <a:avLst/>
          </a:prstGeom>
          <a:noFill/>
        </p:spPr>
        <p:txBody>
          <a:bodyPr wrap="square" rtlCol="0">
            <a:spAutoFit/>
          </a:bodyPr>
          <a:lstStyle/>
          <a:p>
            <a:pPr algn="ctr"/>
            <a:r>
              <a:rPr lang="hr-HR" sz="2400" b="1" dirty="0" smtClean="0">
                <a:solidFill>
                  <a:srgbClr val="FF0000"/>
                </a:solidFill>
              </a:rPr>
              <a:t>Čudna informativka</a:t>
            </a:r>
          </a:p>
          <a:p>
            <a:endParaRPr lang="hr-HR" sz="2400" b="1" dirty="0" smtClean="0">
              <a:solidFill>
                <a:srgbClr val="FF0000"/>
              </a:solidFill>
            </a:endParaRPr>
          </a:p>
          <a:p>
            <a:r>
              <a:rPr lang="hr-HR" sz="2400" b="1" dirty="0" smtClean="0">
                <a:solidFill>
                  <a:srgbClr val="FF0000"/>
                </a:solidFill>
              </a:rPr>
              <a:t>U jednoj školi, kod jednog dječaka bila je neobična informativka.Ona je izgledala toliko čudno da ne može čudnije. Dječak imenom Lionel Ronaldo je imao tu informativku. Hodala je po noći, bila je sretna. Djelila je mnoge tajne sa Ronaldom.</a:t>
            </a:r>
          </a:p>
          <a:p>
            <a:r>
              <a:rPr lang="hr-HR" sz="2400" b="1" dirty="0">
                <a:solidFill>
                  <a:srgbClr val="FF0000"/>
                </a:solidFill>
              </a:rPr>
              <a:t> </a:t>
            </a:r>
            <a:r>
              <a:rPr lang="hr-HR" sz="2400" b="1" dirty="0" smtClean="0">
                <a:solidFill>
                  <a:srgbClr val="FF0000"/>
                </a:solidFill>
              </a:rPr>
              <a:t>                                                                Luka</a:t>
            </a:r>
            <a:endParaRPr lang="en-GB" sz="2400" b="1" dirty="0">
              <a:solidFill>
                <a:srgbClr val="FF0000"/>
              </a:solidFill>
            </a:endParaRPr>
          </a:p>
        </p:txBody>
      </p:sp>
    </p:spTree>
    <p:extLst>
      <p:ext uri="{BB962C8B-B14F-4D97-AF65-F5344CB8AC3E}">
        <p14:creationId xmlns:p14="http://schemas.microsoft.com/office/powerpoint/2010/main" val="2836101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hr-HR" sz="4400" b="1" dirty="0" smtClean="0">
                <a:solidFill>
                  <a:srgbClr val="FF0000"/>
                </a:solidFill>
              </a:rPr>
              <a:t>                             Prijatelji</a:t>
            </a:r>
          </a:p>
          <a:p>
            <a:pPr marL="0" indent="0">
              <a:buNone/>
            </a:pPr>
            <a:r>
              <a:rPr lang="hr-HR" sz="2400" b="1" dirty="0" smtClean="0">
                <a:solidFill>
                  <a:srgbClr val="FF0000"/>
                </a:solidFill>
              </a:rPr>
              <a:t>Jednog dana živio dječak Francek. Nije imao prijatelje. Bio je tužan.Mama mu je rekla da ne bude tužan. Pošao je u školu.Upoznao je mnoge prijatelje. Igrao se s njima. Više nije bio tužan.</a:t>
            </a:r>
          </a:p>
          <a:p>
            <a:pPr marL="0" indent="0">
              <a:buNone/>
            </a:pPr>
            <a:r>
              <a:rPr lang="hr-HR" sz="2400" b="1" dirty="0">
                <a:solidFill>
                  <a:srgbClr val="FF0000"/>
                </a:solidFill>
              </a:rPr>
              <a:t> </a:t>
            </a:r>
            <a:r>
              <a:rPr lang="hr-HR" sz="2400" b="1" dirty="0" smtClean="0">
                <a:solidFill>
                  <a:srgbClr val="FF0000"/>
                </a:solidFill>
              </a:rPr>
              <a:t>                                                                         Sandi</a:t>
            </a:r>
            <a:endParaRPr lang="en-GB" sz="2400" b="1" dirty="0">
              <a:solidFill>
                <a:srgbClr val="FF0000"/>
              </a:solidFill>
            </a:endParaRPr>
          </a:p>
        </p:txBody>
      </p:sp>
      <p:pic>
        <p:nvPicPr>
          <p:cNvPr id="3082" name="Picture 10" descr="C:\Users\home\AppData\Local\Microsoft\Windows\Temporary Internet Files\Content.IE5\TPUOOLCX\Djecji_tjedan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8184" y="4581128"/>
            <a:ext cx="2686050" cy="215265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3083" name="Picture 11" descr="C:\Users\home\AppData\Local\Microsoft\Windows\Temporary Internet Files\Content.IE5\TSMXP9UD\Felicidad[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116632"/>
            <a:ext cx="3048000" cy="24384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14796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836712"/>
            <a:ext cx="8229600" cy="4525963"/>
          </a:xfrm>
        </p:spPr>
        <p:txBody>
          <a:bodyPr>
            <a:normAutofit/>
          </a:bodyPr>
          <a:lstStyle/>
          <a:p>
            <a:pPr marL="0" indent="0" algn="ctr">
              <a:buNone/>
            </a:pPr>
            <a:r>
              <a:rPr lang="hr-HR" sz="4400" b="1" dirty="0" smtClean="0">
                <a:solidFill>
                  <a:srgbClr val="FF0000"/>
                </a:solidFill>
              </a:rPr>
              <a:t>  Vila		</a:t>
            </a:r>
          </a:p>
          <a:p>
            <a:pPr marL="0" indent="0" algn="ctr">
              <a:buNone/>
            </a:pPr>
            <a:r>
              <a:rPr lang="hr-HR" sz="2400" b="1" dirty="0">
                <a:solidFill>
                  <a:srgbClr val="FF0000"/>
                </a:solidFill>
              </a:rPr>
              <a:t>Bila jednom vila po imenu Vesna. </a:t>
            </a:r>
            <a:r>
              <a:rPr lang="hr-HR" sz="2400" b="1" dirty="0" smtClean="0">
                <a:solidFill>
                  <a:srgbClr val="FF0000"/>
                </a:solidFill>
              </a:rPr>
              <a:t>		</a:t>
            </a:r>
          </a:p>
          <a:p>
            <a:pPr marL="0" indent="0" algn="ctr">
              <a:buNone/>
            </a:pPr>
            <a:r>
              <a:rPr lang="hr-HR" sz="2400" b="1" dirty="0" smtClean="0">
                <a:solidFill>
                  <a:srgbClr val="FF0000"/>
                </a:solidFill>
              </a:rPr>
              <a:t>Mama i tata su joj govorili da ne smije ići na livadu. Ona je ipak otišla. Tamo je trčala, plesala, pjevala... Odjednom je došao vučić. Brzo su se sprijateljili. Igrali su se i valjali po travi. Čuo se vilin  veseli smijeh i lavež malog vuka. Nakon prekrasne igre 	vratili su se svojim roditeljima.</a:t>
            </a:r>
          </a:p>
          <a:p>
            <a:pPr marL="0" indent="0" algn="ctr">
              <a:buNone/>
            </a:pPr>
            <a:r>
              <a:rPr lang="hr-HR" sz="2400" b="1" dirty="0">
                <a:solidFill>
                  <a:srgbClr val="FF0000"/>
                </a:solidFill>
              </a:rPr>
              <a:t> </a:t>
            </a:r>
            <a:r>
              <a:rPr lang="hr-HR" sz="2400" b="1" dirty="0" smtClean="0">
                <a:solidFill>
                  <a:srgbClr val="FF0000"/>
                </a:solidFill>
              </a:rPr>
              <a:t>               						Dora			</a:t>
            </a:r>
            <a:endParaRPr lang="en-GB" sz="2400" b="1" dirty="0">
              <a:solidFill>
                <a:srgbClr val="FF0000"/>
              </a:solidFill>
            </a:endParaRPr>
          </a:p>
        </p:txBody>
      </p:sp>
      <p:pic>
        <p:nvPicPr>
          <p:cNvPr id="4102" name="Picture 6" descr="C:\Users\home\AppData\Local\Microsoft\Windows\Temporary Internet Files\Content.IE5\SSLSHFB5\picture_023a[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7284" y="4437112"/>
            <a:ext cx="2945904" cy="220942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39051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hr-HR" dirty="0" smtClean="0">
                <a:solidFill>
                  <a:srgbClr val="FF0000"/>
                </a:solidFill>
              </a:rPr>
              <a:t>Jesen</a:t>
            </a:r>
          </a:p>
          <a:p>
            <a:pPr marL="0" indent="0" algn="ctr">
              <a:buNone/>
            </a:pPr>
            <a:r>
              <a:rPr lang="hr-HR" dirty="0" smtClean="0">
                <a:solidFill>
                  <a:srgbClr val="FF0000"/>
                </a:solidFill>
              </a:rPr>
              <a:t>Vani pada lišće. Jesen je! Idem se van igrati u lišću. Skupila sam ga hrpicu i sad ležim ne njoj. Bila sam u školi, za vrijeme odmora igrali smo se s lišćem.  	</a:t>
            </a:r>
            <a:r>
              <a:rPr lang="hr-HR" dirty="0" smtClean="0"/>
              <a:t>					</a:t>
            </a:r>
            <a:r>
              <a:rPr lang="hr-HR" dirty="0" smtClean="0">
                <a:solidFill>
                  <a:srgbClr val="FF0000"/>
                </a:solidFill>
              </a:rPr>
              <a:t>Klara</a:t>
            </a:r>
            <a:endParaRPr lang="en-GB" dirty="0">
              <a:solidFill>
                <a:srgbClr val="FF0000"/>
              </a:solidFill>
            </a:endParaRPr>
          </a:p>
        </p:txBody>
      </p:sp>
      <p:pic>
        <p:nvPicPr>
          <p:cNvPr id="1026" name="Picture 2" descr="C:\Users\home\AppData\Local\Microsoft\Windows\Temporary Internet Files\Content.IE5\SSLSHFB5\5150696571_b7718837a6_z[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116632"/>
            <a:ext cx="3384376" cy="190371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028" name="Picture 4" descr="C:\Users\home\AppData\Local\Microsoft\Windows\Temporary Internet Files\Content.IE5\0NZ7JOQI\Copper_Beech_Fagus_sylvatica_f._purpurea_Autumn_Leaves_Closeup_3008px[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4869159"/>
            <a:ext cx="2592288" cy="17218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77438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0344" y="980728"/>
            <a:ext cx="8229600" cy="4525963"/>
          </a:xfrm>
        </p:spPr>
        <p:txBody>
          <a:bodyPr>
            <a:normAutofit lnSpcReduction="10000"/>
          </a:bodyPr>
          <a:lstStyle/>
          <a:p>
            <a:pPr marL="0" indent="0" algn="ctr">
              <a:buNone/>
            </a:pPr>
            <a:r>
              <a:rPr lang="hr-HR" dirty="0" smtClean="0">
                <a:solidFill>
                  <a:srgbClr val="FF0000"/>
                </a:solidFill>
              </a:rPr>
              <a:t>Moje  putovanje</a:t>
            </a:r>
          </a:p>
          <a:p>
            <a:pPr marL="0" indent="0" algn="ctr">
              <a:buNone/>
            </a:pPr>
            <a:r>
              <a:rPr lang="hr-HR" sz="2800" dirty="0" smtClean="0">
                <a:solidFill>
                  <a:srgbClr val="FF0000"/>
                </a:solidFill>
              </a:rPr>
              <a:t>Jesen je stigla, granje se ljulja.Ptice odlaze na jug. </a:t>
            </a:r>
          </a:p>
          <a:p>
            <a:pPr marL="0" indent="0" algn="ctr">
              <a:buNone/>
            </a:pPr>
            <a:r>
              <a:rPr lang="hr-HR" sz="2800" dirty="0" smtClean="0">
                <a:solidFill>
                  <a:srgbClr val="FF0000"/>
                </a:solidFill>
              </a:rPr>
              <a:t>Jučer smo krenuli u Austriju, u Beč. U parku  smo vidjeli puno vjeverica.. Išli smo u akvarij. Vidjeli smo prave morske pse i puno različitih vrsta riba. U zoološkom vrtu vidjeli smo: medvjede, pingvine, slonove, tuljane i meni najdražu životinju tigra. Brzo smo otišli u lunapark. Vozili smo se na ringišpilu, u autićima i velikom kotaču. Posjetili smo muzej u kojem su ljudi napravljeni od voska.							 Karla </a:t>
            </a:r>
            <a:endParaRPr lang="en-GB" sz="2800" dirty="0">
              <a:solidFill>
                <a:srgbClr val="FF0000"/>
              </a:solidFill>
            </a:endParaRPr>
          </a:p>
        </p:txBody>
      </p:sp>
      <p:pic>
        <p:nvPicPr>
          <p:cNvPr id="2050" name="Picture 2" descr="C:\Users\home\AppData\Local\Microsoft\Windows\Temporary Internet Files\Content.IE5\SSLSHFB5\Malogospojinski_vašar_u_Šapcu_037[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16632"/>
            <a:ext cx="2195736" cy="146382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2051" name="Picture 3" descr="C:\Users\home\AppData\Local\Microsoft\Windows\Temporary Internet Files\Content.IE5\0NZ7JOQI\widescreen_tiger-wide_(FILEminimizer)[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99992" y="5001923"/>
            <a:ext cx="2638675" cy="164917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26086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hr-HR" dirty="0" smtClean="0">
                <a:solidFill>
                  <a:srgbClr val="FF0000"/>
                </a:solidFill>
              </a:rPr>
              <a:t>Jesen</a:t>
            </a:r>
          </a:p>
          <a:p>
            <a:pPr marL="0" indent="0" algn="ctr">
              <a:buNone/>
            </a:pPr>
            <a:r>
              <a:rPr lang="hr-HR" dirty="0" smtClean="0">
                <a:solidFill>
                  <a:srgbClr val="FF0000"/>
                </a:solidFill>
              </a:rPr>
              <a:t>Puše vjetar ljut. </a:t>
            </a:r>
          </a:p>
          <a:p>
            <a:pPr marL="0" indent="0" algn="ctr">
              <a:buNone/>
            </a:pPr>
            <a:r>
              <a:rPr lang="hr-HR" dirty="0" smtClean="0">
                <a:solidFill>
                  <a:srgbClr val="FF0000"/>
                </a:solidFill>
              </a:rPr>
              <a:t>Nosi lišće na kratak put.</a:t>
            </a:r>
          </a:p>
          <a:p>
            <a:pPr marL="0" indent="0" algn="ctr">
              <a:buNone/>
            </a:pPr>
            <a:r>
              <a:rPr lang="hr-HR" dirty="0" smtClean="0">
                <a:solidFill>
                  <a:srgbClr val="FF0000"/>
                </a:solidFill>
              </a:rPr>
              <a:t> Pljuska, pljuska rijeka,</a:t>
            </a:r>
          </a:p>
          <a:p>
            <a:pPr marL="0" indent="0" algn="ctr">
              <a:buNone/>
            </a:pPr>
            <a:r>
              <a:rPr lang="hr-HR" dirty="0" smtClean="0">
                <a:solidFill>
                  <a:srgbClr val="FF0000"/>
                </a:solidFill>
              </a:rPr>
              <a:t> od mora do kraja tijeka.</a:t>
            </a:r>
          </a:p>
          <a:p>
            <a:pPr marL="0" indent="0" algn="ctr">
              <a:buNone/>
            </a:pPr>
            <a:r>
              <a:rPr lang="hr-HR" dirty="0" smtClean="0">
                <a:solidFill>
                  <a:srgbClr val="FF0000"/>
                </a:solidFill>
              </a:rPr>
              <a:t>					Linda</a:t>
            </a:r>
            <a:endParaRPr lang="hr-HR" dirty="0">
              <a:solidFill>
                <a:srgbClr val="FF0000"/>
              </a:solidFill>
            </a:endParaRPr>
          </a:p>
          <a:p>
            <a:pPr marL="0" indent="0" algn="ctr">
              <a:buNone/>
            </a:pPr>
            <a:endParaRPr lang="hr-HR" dirty="0" smtClean="0"/>
          </a:p>
          <a:p>
            <a:pPr marL="0" indent="0" algn="ctr">
              <a:buNone/>
            </a:pPr>
            <a:r>
              <a:rPr lang="hr-HR" sz="2000" dirty="0" smtClean="0">
                <a:solidFill>
                  <a:srgbClr val="FF0000"/>
                </a:solidFill>
              </a:rPr>
              <a:t>				Pripremili učenici literarne grupe.</a:t>
            </a:r>
            <a:endParaRPr lang="hr-HR" sz="2000" dirty="0">
              <a:solidFill>
                <a:srgbClr val="FF0000"/>
              </a:solidFill>
            </a:endParaRPr>
          </a:p>
          <a:p>
            <a:pPr marL="0" indent="0" algn="ctr">
              <a:buNone/>
            </a:pPr>
            <a:endParaRPr lang="hr-HR" dirty="0" smtClean="0"/>
          </a:p>
          <a:p>
            <a:pPr marL="0" indent="0" algn="ctr">
              <a:buNone/>
            </a:pPr>
            <a:endParaRPr lang="hr-HR" dirty="0"/>
          </a:p>
          <a:p>
            <a:pPr marL="0" indent="0" algn="ctr">
              <a:buNone/>
            </a:pPr>
            <a:endParaRPr lang="hr-HR" dirty="0"/>
          </a:p>
        </p:txBody>
      </p:sp>
      <p:pic>
        <p:nvPicPr>
          <p:cNvPr id="1026" name="Picture 2" descr="C:\Users\home\AppData\Local\Microsoft\Windows\Temporary Internet Files\Content.IE5\TPUOOLCX\jesen_u_zagorju_800[1].jpg"/>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467544" y="404664"/>
            <a:ext cx="2438400" cy="161848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36682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TotalTime>
  <Words>313</Words>
  <Application>Microsoft Office PowerPoint</Application>
  <PresentationFormat>On-screen Show (4:3)</PresentationFormat>
  <Paragraphs>31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Stvaramo i pišemo...</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Stvaramo i pišemo...</dc:title>
  <dc:creator>HEP</dc:creator>
  <cp:lastModifiedBy>HEP</cp:lastModifiedBy>
  <cp:revision>26</cp:revision>
  <dcterms:created xsi:type="dcterms:W3CDTF">2017-10-08T13:56:57Z</dcterms:created>
  <dcterms:modified xsi:type="dcterms:W3CDTF">2017-10-24T17:07:58Z</dcterms:modified>
</cp:coreProperties>
</file>