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90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7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952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48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0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53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91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1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32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4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2330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6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03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39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110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65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137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18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93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6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48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05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66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01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0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5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52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8D91E-5A1A-4AB5-BCE4-0636B4B88B7A}" type="datetimeFigureOut">
              <a:rPr lang="hr-HR" smtClean="0"/>
              <a:t>21.11.2017.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C7BD-1B71-4FE4-AE71-D6EC979643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00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11/21/2017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47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7290" y="818708"/>
            <a:ext cx="7524123" cy="1212112"/>
          </a:xfrm>
        </p:spPr>
        <p:txBody>
          <a:bodyPr>
            <a:normAutofit/>
          </a:bodyPr>
          <a:lstStyle/>
          <a:p>
            <a:pPr algn="ctr"/>
            <a:r>
              <a:rPr lang="hr-HR" sz="6600" dirty="0" smtClean="0">
                <a:solidFill>
                  <a:srgbClr val="002060"/>
                </a:solidFill>
              </a:rPr>
              <a:t>STUDENI</a:t>
            </a:r>
            <a:endParaRPr lang="hr-HR" sz="6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95" y="2939899"/>
            <a:ext cx="4983126" cy="373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0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73" y="281762"/>
            <a:ext cx="8366819" cy="627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94" y="196701"/>
            <a:ext cx="8558803" cy="641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1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36" y="377455"/>
            <a:ext cx="7899584" cy="592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0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45" y="377455"/>
            <a:ext cx="7952747" cy="596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6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8" y="536945"/>
            <a:ext cx="7623138" cy="571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30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32" y="445237"/>
            <a:ext cx="8016949" cy="601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8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25" y="257841"/>
            <a:ext cx="8162259" cy="6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5400" dirty="0" smtClean="0">
                <a:solidFill>
                  <a:srgbClr val="002060"/>
                </a:solidFill>
              </a:rPr>
              <a:t>TEMA:</a:t>
            </a:r>
          </a:p>
          <a:p>
            <a:pPr marL="0" indent="0" algn="ctr">
              <a:buNone/>
            </a:pPr>
            <a:r>
              <a:rPr lang="hr-HR" sz="5400" dirty="0" smtClean="0">
                <a:solidFill>
                  <a:srgbClr val="FF0000"/>
                </a:solidFill>
              </a:rPr>
              <a:t>STOP NASILJU</a:t>
            </a:r>
            <a:endParaRPr lang="hr-H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896" y="4333196"/>
            <a:ext cx="8534400" cy="150706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Valentin vrijedno piše.</a:t>
            </a:r>
            <a:endParaRPr lang="hr-H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34" y="281761"/>
            <a:ext cx="5911296" cy="443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0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570" y="5237687"/>
            <a:ext cx="8534400" cy="150706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Karla i Sara , uredno pišu, paze na svako slovo.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60" y="198727"/>
            <a:ext cx="6449253" cy="483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0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591" y="4561761"/>
            <a:ext cx="6815653" cy="109476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Luka i </a:t>
            </a:r>
            <a:r>
              <a:rPr lang="hr-HR" sz="2000" dirty="0" err="1" smtClean="0"/>
              <a:t>klara</a:t>
            </a:r>
            <a:r>
              <a:rPr lang="hr-HR" sz="2000" dirty="0" smtClean="0"/>
              <a:t> su skupa radili, sve mora biti točno.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10" y="398720"/>
            <a:ext cx="5177649" cy="388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9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963" y="4487331"/>
            <a:ext cx="5050649" cy="1860305"/>
          </a:xfrm>
        </p:spPr>
        <p:txBody>
          <a:bodyPr>
            <a:normAutofit/>
          </a:bodyPr>
          <a:lstStyle/>
          <a:p>
            <a:r>
              <a:rPr lang="hr-HR" sz="2000" dirty="0" err="1" smtClean="0"/>
              <a:t>Tia</a:t>
            </a:r>
            <a:r>
              <a:rPr lang="hr-HR" sz="2000" dirty="0" smtClean="0"/>
              <a:t>  i  </a:t>
            </a:r>
            <a:r>
              <a:rPr lang="hr-HR" sz="2000" dirty="0" err="1" smtClean="0"/>
              <a:t>tea</a:t>
            </a:r>
            <a:r>
              <a:rPr lang="hr-HR" sz="2000" dirty="0" smtClean="0"/>
              <a:t>, uvijek primjerno uredne.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1" y="579473"/>
            <a:ext cx="5564371" cy="417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38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762" y="4487332"/>
            <a:ext cx="5507849" cy="175398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Linda  i  iva, sve mora biti lijepo.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56" y="109681"/>
            <a:ext cx="5836867" cy="437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3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334" y="4487332"/>
            <a:ext cx="5582277" cy="174334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Dora  i  </a:t>
            </a:r>
            <a:r>
              <a:rPr lang="hr-HR" sz="2000" dirty="0" err="1" smtClean="0"/>
              <a:t>petar</a:t>
            </a:r>
            <a:r>
              <a:rPr lang="hr-HR" sz="2000" dirty="0" smtClean="0"/>
              <a:t>, svaka riječ je bitna.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80" y="79745"/>
            <a:ext cx="6280114" cy="471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6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89" y="388087"/>
            <a:ext cx="8144133" cy="610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931349" y="2062716"/>
            <a:ext cx="2536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hr-HR" dirty="0">
                <a:solidFill>
                  <a:prstClr val="white"/>
                </a:solidFill>
              </a:rPr>
              <a:t>Pisali smo u pisanke, </a:t>
            </a:r>
          </a:p>
          <a:p>
            <a:pPr defTabSz="457200"/>
            <a:r>
              <a:rPr lang="hr-HR" dirty="0">
                <a:solidFill>
                  <a:prstClr val="white"/>
                </a:solidFill>
              </a:rPr>
              <a:t>a zatim smo napravili</a:t>
            </a:r>
          </a:p>
          <a:p>
            <a:pPr defTabSz="457200"/>
            <a:r>
              <a:rPr lang="hr-HR" dirty="0">
                <a:solidFill>
                  <a:prstClr val="white"/>
                </a:solidFill>
              </a:rPr>
              <a:t>p</a:t>
            </a:r>
            <a:r>
              <a:rPr lang="hr-HR" dirty="0">
                <a:solidFill>
                  <a:prstClr val="white"/>
                </a:solidFill>
              </a:rPr>
              <a:t>lakat.</a:t>
            </a:r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 3</vt:lpstr>
      <vt:lpstr>Office Theme</vt:lpstr>
      <vt:lpstr>Slice</vt:lpstr>
      <vt:lpstr>STUDENI</vt:lpstr>
      <vt:lpstr>PowerPoint Presentation</vt:lpstr>
      <vt:lpstr>Valentin vrijedno piše.</vt:lpstr>
      <vt:lpstr>Karla i Sara , uredno pišu, paze na svako slovo.</vt:lpstr>
      <vt:lpstr>Luka i klara su skupa radili, sve mora biti točno.</vt:lpstr>
      <vt:lpstr>Tia  i  tea, uvijek primjerno uredne.</vt:lpstr>
      <vt:lpstr>Linda  i  iva, sve mora biti lijepo.</vt:lpstr>
      <vt:lpstr>Dora  i  petar, svaka riječ je bitna.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STUDENI</dc:title>
  <dc:creator>Ljubomir Bozinovic</dc:creator>
  <cp:lastModifiedBy>Ljubomir Bozinovic</cp:lastModifiedBy>
  <cp:revision>1</cp:revision>
  <dcterms:created xsi:type="dcterms:W3CDTF">2017-11-21T18:20:23Z</dcterms:created>
  <dcterms:modified xsi:type="dcterms:W3CDTF">2017-11-21T18:25:05Z</dcterms:modified>
</cp:coreProperties>
</file>