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9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6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0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1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5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9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C146-44A2-4E6D-97CF-9FCD69394B42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AD18-1DD1-4F6A-928E-6F331E78A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DAN </a:t>
            </a:r>
            <a:r>
              <a:rPr lang="hr-HR" dirty="0" smtClean="0">
                <a:solidFill>
                  <a:srgbClr val="002060"/>
                </a:solidFill>
              </a:rPr>
              <a:t> PLANETA  </a:t>
            </a:r>
            <a:r>
              <a:rPr lang="hr-HR" dirty="0" smtClean="0">
                <a:solidFill>
                  <a:srgbClr val="002060"/>
                </a:solidFill>
              </a:rPr>
              <a:t>ZEMLJE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home\AppData\Local\Microsoft\Windows\Temporary Internet Files\Content.IE5\TSMXP9UD\Eart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16876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val="36845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64704"/>
            <a:ext cx="7008778" cy="5256584"/>
          </a:xfrm>
        </p:spPr>
      </p:pic>
    </p:spTree>
    <p:extLst>
      <p:ext uri="{BB962C8B-B14F-4D97-AF65-F5344CB8AC3E}">
        <p14:creationId xmlns:p14="http://schemas.microsoft.com/office/powerpoint/2010/main" val="24394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AppData\Local\Microsoft\Windows\Temporary Internet Files\Content.IE5\SSLSHFB5\Drenova_s_Velog_vrh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949280"/>
            <a:ext cx="270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Drenova, 22. travnja 2018.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908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Prigodnim plakatima obilježili smo 22. travnja,</a:t>
            </a:r>
          </a:p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      		   DAN PLANETA </a:t>
            </a:r>
            <a:r>
              <a:rPr lang="hr-HR" dirty="0" smtClean="0">
                <a:solidFill>
                  <a:srgbClr val="002060"/>
                </a:solidFill>
              </a:rPr>
              <a:t>ZEMLJE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025150"/>
            <a:ext cx="7861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ZEMLJA MOŽE BEZ NAS, MI BEZ NJE </a:t>
            </a:r>
            <a:r>
              <a:rPr lang="pl-PL" sz="3600" b="1" dirty="0" smtClean="0">
                <a:solidFill>
                  <a:srgbClr val="002060"/>
                </a:solidFill>
              </a:rPr>
              <a:t>NE !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7008778" cy="5256584"/>
          </a:xfrm>
        </p:spPr>
      </p:pic>
    </p:spTree>
    <p:extLst>
      <p:ext uri="{BB962C8B-B14F-4D97-AF65-F5344CB8AC3E}">
        <p14:creationId xmlns:p14="http://schemas.microsoft.com/office/powerpoint/2010/main" val="20614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32764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2719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38196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008778" cy="5256584"/>
          </a:xfrm>
        </p:spPr>
      </p:pic>
    </p:spTree>
    <p:extLst>
      <p:ext uri="{BB962C8B-B14F-4D97-AF65-F5344CB8AC3E}">
        <p14:creationId xmlns:p14="http://schemas.microsoft.com/office/powerpoint/2010/main" val="13327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35611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2704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DAN  PLANETA  ZEMLJE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 ZEMLJE</dc:title>
  <dc:creator>HEP</dc:creator>
  <cp:lastModifiedBy>HEP</cp:lastModifiedBy>
  <cp:revision>17</cp:revision>
  <dcterms:created xsi:type="dcterms:W3CDTF">2018-04-22T11:52:46Z</dcterms:created>
  <dcterms:modified xsi:type="dcterms:W3CDTF">2018-04-22T16:36:12Z</dcterms:modified>
</cp:coreProperties>
</file>