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3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8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0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3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4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7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8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7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0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6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90753-9EA6-4CA8-B28F-F1128B5CC80F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5654-46CA-4710-9CEE-4AA404CE7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b="1" dirty="0" smtClean="0">
                <a:solidFill>
                  <a:srgbClr val="7030A0"/>
                </a:solidFill>
              </a:rPr>
              <a:t>M A Š K A R E</a:t>
            </a:r>
            <a:endParaRPr lang="en-GB" sz="8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home\AppData\Local\Microsoft\Windows\Temporary Internet Files\Content.IE5\TPUOOLCX\cartel_programa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2565664" cy="19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2656"/>
            <a:ext cx="796343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76672"/>
            <a:ext cx="7992888" cy="59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6672"/>
            <a:ext cx="7632848" cy="57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99" y="218963"/>
            <a:ext cx="4344921" cy="325869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00" y="3363355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83289"/>
            <a:ext cx="4392488" cy="3294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443983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"/>
            <a:ext cx="4427984" cy="332098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46952"/>
            <a:ext cx="5348064" cy="4011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936" y="0"/>
            <a:ext cx="5348064" cy="4011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962" y="2846952"/>
            <a:ext cx="5348064" cy="40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39" y="0"/>
            <a:ext cx="4321076" cy="324080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979" y="0"/>
            <a:ext cx="5064021" cy="3798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" y="3119391"/>
            <a:ext cx="4968010" cy="3726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2"/>
          <a:stretch/>
        </p:blipFill>
        <p:spPr>
          <a:xfrm>
            <a:off x="4707201" y="3263407"/>
            <a:ext cx="4436799" cy="35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"/>
            <a:ext cx="4211960" cy="315897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7007"/>
            <a:ext cx="5075989" cy="3806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306" y="595"/>
            <a:ext cx="5075989" cy="380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011" y="3051008"/>
            <a:ext cx="5075989" cy="38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756" y="595"/>
            <a:ext cx="4354792" cy="32660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595"/>
            <a:ext cx="4913213" cy="3684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320988"/>
            <a:ext cx="4716016" cy="353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3246102"/>
            <a:ext cx="4850128" cy="36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8680"/>
            <a:ext cx="7560840" cy="5670630"/>
          </a:xfrm>
          <a:prstGeom prst="rect">
            <a:avLst/>
          </a:prstGeom>
        </p:spPr>
      </p:pic>
      <p:pic>
        <p:nvPicPr>
          <p:cNvPr id="3" name="Picture 2" descr="C:\Users\home\Desktop\Maškare,26.1\IMG_0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0847"/>
            <a:ext cx="2091283" cy="15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92696"/>
            <a:ext cx="7584842" cy="5688632"/>
          </a:xfrm>
        </p:spPr>
      </p:pic>
      <p:sp>
        <p:nvSpPr>
          <p:cNvPr id="6" name="TextBox 5"/>
          <p:cNvSpPr txBox="1"/>
          <p:nvPr/>
        </p:nvSpPr>
        <p:spPr>
          <a:xfrm>
            <a:off x="6588224" y="1988840"/>
            <a:ext cx="183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26.siječanj 2018.</a:t>
            </a:r>
            <a:r>
              <a:rPr lang="hr-HR" b="1" dirty="0" smtClean="0">
                <a:solidFill>
                  <a:srgbClr val="7030A0"/>
                </a:solidFill>
              </a:rPr>
              <a:t>.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04664"/>
            <a:ext cx="7973639" cy="5976664"/>
          </a:xfrm>
        </p:spPr>
      </p:pic>
    </p:spTree>
    <p:extLst>
      <p:ext uri="{BB962C8B-B14F-4D97-AF65-F5344CB8AC3E}">
        <p14:creationId xmlns:p14="http://schemas.microsoft.com/office/powerpoint/2010/main" val="39925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92888" cy="5994666"/>
          </a:xfrm>
        </p:spPr>
      </p:pic>
    </p:spTree>
    <p:extLst>
      <p:ext uri="{BB962C8B-B14F-4D97-AF65-F5344CB8AC3E}">
        <p14:creationId xmlns:p14="http://schemas.microsoft.com/office/powerpoint/2010/main" val="36641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7632848" cy="5724636"/>
          </a:xfrm>
        </p:spPr>
      </p:pic>
    </p:spTree>
    <p:extLst>
      <p:ext uri="{BB962C8B-B14F-4D97-AF65-F5344CB8AC3E}">
        <p14:creationId xmlns:p14="http://schemas.microsoft.com/office/powerpoint/2010/main" val="9060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18" y="333161"/>
            <a:ext cx="4121999" cy="3091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88" y="3576284"/>
            <a:ext cx="4057166" cy="3042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33161"/>
            <a:ext cx="4122000" cy="309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50" y="3599154"/>
            <a:ext cx="3992334" cy="299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25403"/>
            <a:ext cx="4047459" cy="3035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140968"/>
            <a:ext cx="4772000" cy="357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140968"/>
            <a:ext cx="4772000" cy="357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33961"/>
            <a:ext cx="477200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55" y="188640"/>
            <a:ext cx="4176464" cy="31323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819" y="188640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170367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819" y="314096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91" y="134938"/>
            <a:ext cx="4070785" cy="30530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92" y="2924944"/>
            <a:ext cx="4972000" cy="37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16632"/>
            <a:ext cx="4395936" cy="3296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400" y="3089548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37" y="188640"/>
            <a:ext cx="5172000" cy="387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37" y="3232140"/>
            <a:ext cx="4666395" cy="3499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2" r="14674"/>
          <a:stretch/>
        </p:blipFill>
        <p:spPr>
          <a:xfrm>
            <a:off x="4644008" y="2852936"/>
            <a:ext cx="4171950" cy="387900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88640"/>
            <a:ext cx="3966892" cy="2975169"/>
          </a:xfrm>
        </p:spPr>
      </p:pic>
    </p:spTree>
    <p:extLst>
      <p:ext uri="{BB962C8B-B14F-4D97-AF65-F5344CB8AC3E}">
        <p14:creationId xmlns:p14="http://schemas.microsoft.com/office/powerpoint/2010/main" val="26104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208912" cy="61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</Words>
  <Application>Microsoft Office PowerPoint</Application>
  <PresentationFormat>On-screen Show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 A Š K A R 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A Š K A R E</dc:title>
  <dc:creator>HEP</dc:creator>
  <cp:lastModifiedBy>HEP</cp:lastModifiedBy>
  <cp:revision>25</cp:revision>
  <dcterms:created xsi:type="dcterms:W3CDTF">2018-02-02T17:15:55Z</dcterms:created>
  <dcterms:modified xsi:type="dcterms:W3CDTF">2018-02-02T18:18:34Z</dcterms:modified>
</cp:coreProperties>
</file>