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675524"/>
            <a:ext cx="5561012" cy="4170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45384" y="6079182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8. ožujak</a:t>
            </a:r>
            <a:endParaRPr lang="hr-H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59" y="161307"/>
            <a:ext cx="4635708" cy="347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23" y="3149534"/>
            <a:ext cx="4635708" cy="3476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96" y="3149535"/>
            <a:ext cx="4635708" cy="3476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673" y="161307"/>
            <a:ext cx="4635708" cy="34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5" y="233213"/>
            <a:ext cx="4622009" cy="3466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44" y="233214"/>
            <a:ext cx="4622009" cy="3466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892" y="3194220"/>
            <a:ext cx="4622009" cy="3466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901" y="3194220"/>
            <a:ext cx="4622009" cy="34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156" y="289737"/>
            <a:ext cx="4579524" cy="3434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38" y="289737"/>
            <a:ext cx="4579524" cy="3434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203" y="3254856"/>
            <a:ext cx="4579524" cy="3434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850" y="3254855"/>
            <a:ext cx="4579524" cy="34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187" y="217820"/>
            <a:ext cx="4661717" cy="349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29" y="3000054"/>
            <a:ext cx="4661717" cy="3496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9" y="3000054"/>
            <a:ext cx="4661717" cy="34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47" y="331341"/>
            <a:ext cx="4306935" cy="3230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24" y="3353991"/>
            <a:ext cx="4306935" cy="3230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15" y="3353990"/>
            <a:ext cx="4306935" cy="323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760" y="331342"/>
            <a:ext cx="4306935" cy="32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81" y="156176"/>
            <a:ext cx="4683632" cy="3512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45" y="3151092"/>
            <a:ext cx="4683632" cy="351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28" y="3151092"/>
            <a:ext cx="4683632" cy="3512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064" y="156176"/>
            <a:ext cx="4683632" cy="35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956" y="221911"/>
            <a:ext cx="4287074" cy="3215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875" y="3437217"/>
            <a:ext cx="4287074" cy="3215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030" y="221912"/>
            <a:ext cx="4287074" cy="3215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949" y="3388414"/>
            <a:ext cx="4287074" cy="3215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8166"/>
            <a:ext cx="4287074" cy="32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5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456" y="212145"/>
            <a:ext cx="4395977" cy="32969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1" y="212146"/>
            <a:ext cx="4395977" cy="3296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08" y="3293888"/>
            <a:ext cx="4395977" cy="3296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357" y="3293888"/>
            <a:ext cx="4395977" cy="32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0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14" y="188534"/>
            <a:ext cx="4524728" cy="339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412" y="3199374"/>
            <a:ext cx="4524728" cy="3393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042" y="3199374"/>
            <a:ext cx="4524728" cy="339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844" y="200345"/>
            <a:ext cx="4524728" cy="33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36" y="222073"/>
            <a:ext cx="3641644" cy="2731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37" y="3270416"/>
            <a:ext cx="3553278" cy="2664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451" y="3771140"/>
            <a:ext cx="3615120" cy="2711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643" y="4033645"/>
            <a:ext cx="3445268" cy="2583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247" y="951408"/>
            <a:ext cx="3738409" cy="2803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990" y="652684"/>
            <a:ext cx="3632582" cy="27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913" y="3001585"/>
            <a:ext cx="4935695" cy="370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40" y="177736"/>
            <a:ext cx="4935695" cy="370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75" y="3220938"/>
            <a:ext cx="4716526" cy="3537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86" y="131513"/>
            <a:ext cx="4463771" cy="33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7" y="373987"/>
            <a:ext cx="3780191" cy="28351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15" y="3548696"/>
            <a:ext cx="3774023" cy="2830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402" y="3548695"/>
            <a:ext cx="3774023" cy="283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402" y="380668"/>
            <a:ext cx="3774023" cy="2830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149" y="3548696"/>
            <a:ext cx="3774023" cy="2830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89" y="380668"/>
            <a:ext cx="3774023" cy="28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48" y="371906"/>
            <a:ext cx="3680899" cy="2760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015" y="3453142"/>
            <a:ext cx="3680899" cy="2760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67" y="3525061"/>
            <a:ext cx="3680899" cy="276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94" y="454100"/>
            <a:ext cx="3680899" cy="276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2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04" y="470042"/>
            <a:ext cx="6250111" cy="4687584"/>
          </a:xfrm>
        </p:spPr>
      </p:pic>
      <p:sp>
        <p:nvSpPr>
          <p:cNvPr id="7" name="Rectangle 6"/>
          <p:cNvSpPr/>
          <p:nvPr/>
        </p:nvSpPr>
        <p:spPr>
          <a:xfrm>
            <a:off x="7265432" y="4992172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Super smo se </a:t>
            </a:r>
            <a:r>
              <a:rPr lang="hr-HR" sz="2400" b="1" dirty="0" smtClean="0">
                <a:solidFill>
                  <a:srgbClr val="FF0000"/>
                </a:solidFill>
              </a:rPr>
              <a:t>zabavili !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22147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9" y="341868"/>
            <a:ext cx="4019947" cy="301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75" y="3750332"/>
            <a:ext cx="4019947" cy="301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403" y="2430871"/>
            <a:ext cx="3518563" cy="2638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967" y="249401"/>
            <a:ext cx="4019947" cy="301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968" y="3562313"/>
            <a:ext cx="4019947" cy="30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31" y="313364"/>
            <a:ext cx="8452206" cy="6339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656" y="4695290"/>
            <a:ext cx="2273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Treneri: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Alan  </a:t>
            </a:r>
            <a:r>
              <a:rPr lang="hr-HR" b="1" dirty="0" err="1" smtClean="0">
                <a:solidFill>
                  <a:srgbClr val="FF0000"/>
                </a:solidFill>
              </a:rPr>
              <a:t>Smajli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Danijel  </a:t>
            </a:r>
            <a:r>
              <a:rPr lang="hr-HR" b="1" dirty="0" err="1" smtClean="0">
                <a:solidFill>
                  <a:srgbClr val="FF0000"/>
                </a:solidFill>
              </a:rPr>
              <a:t>Kancijanić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Martina  </a:t>
            </a:r>
            <a:r>
              <a:rPr lang="hr-HR" b="1" dirty="0" err="1" smtClean="0">
                <a:solidFill>
                  <a:srgbClr val="FF0000"/>
                </a:solidFill>
              </a:rPr>
              <a:t>Mašić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Ivan  </a:t>
            </a:r>
            <a:r>
              <a:rPr lang="hr-HR" b="1" dirty="0" err="1" smtClean="0">
                <a:solidFill>
                  <a:srgbClr val="FF0000"/>
                </a:solidFill>
              </a:rPr>
              <a:t>Uravić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Ivan  </a:t>
            </a:r>
            <a:r>
              <a:rPr lang="hr-HR" b="1" dirty="0" err="1" smtClean="0">
                <a:solidFill>
                  <a:srgbClr val="FF0000"/>
                </a:solidFill>
              </a:rPr>
              <a:t>Šimac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017" y="2539780"/>
            <a:ext cx="5387757" cy="4040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25" y="359596"/>
            <a:ext cx="5387757" cy="40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74" y="339048"/>
            <a:ext cx="4035020" cy="3026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659" y="339048"/>
            <a:ext cx="4311029" cy="323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289" y="3291842"/>
            <a:ext cx="4311029" cy="3233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467" y="3365313"/>
            <a:ext cx="4311029" cy="32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872" y="206507"/>
            <a:ext cx="4687079" cy="351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37" y="3200134"/>
            <a:ext cx="4687079" cy="351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948" y="3200134"/>
            <a:ext cx="4687079" cy="3515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191" y="206507"/>
            <a:ext cx="4687079" cy="35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49" y="108772"/>
            <a:ext cx="4188433" cy="3141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425" y="3415375"/>
            <a:ext cx="4294598" cy="322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903" y="3416397"/>
            <a:ext cx="4293236" cy="3219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023" y="108772"/>
            <a:ext cx="4197343" cy="31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915" y="148974"/>
            <a:ext cx="4417887" cy="331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11" y="148974"/>
            <a:ext cx="4861741" cy="364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81" y="3154166"/>
            <a:ext cx="4415511" cy="3311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030" y="3154165"/>
            <a:ext cx="4415510" cy="33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8336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20</Words>
  <Application>Microsoft Office PowerPoint</Application>
  <PresentationFormat>Widescreen</PresentationFormat>
  <Paragraphs>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Božinović</dc:creator>
  <cp:lastModifiedBy>Ljubomir Božinović</cp:lastModifiedBy>
  <cp:revision>25</cp:revision>
  <dcterms:created xsi:type="dcterms:W3CDTF">2018-03-12T18:49:03Z</dcterms:created>
  <dcterms:modified xsi:type="dcterms:W3CDTF">2018-03-12T19:51:31Z</dcterms:modified>
</cp:coreProperties>
</file>