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3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0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6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6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8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3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6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0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89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23A1-CC97-4934-A9C9-93EDFCCBE654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95AF-2FF5-4C0F-A457-9B1F763FE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2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86" y="764704"/>
            <a:ext cx="7260299" cy="544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7735" y="5085184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Castellar" panose="020A0402060406010301" pitchFamily="18" charset="0"/>
              </a:rPr>
              <a:t>KOKO I VELIKA TAJNA</a:t>
            </a:r>
            <a:endParaRPr lang="en-GB" b="1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8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123"/>
            <a:ext cx="3878510" cy="29088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771" y="0"/>
            <a:ext cx="5282985" cy="3962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470" y="2895761"/>
            <a:ext cx="5282985" cy="3962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56"/>
          <a:stretch/>
        </p:blipFill>
        <p:spPr>
          <a:xfrm>
            <a:off x="-23416" y="2895760"/>
            <a:ext cx="4566841" cy="39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210690"/>
          </a:xfrm>
        </p:spPr>
      </p:pic>
      <p:sp>
        <p:nvSpPr>
          <p:cNvPr id="5" name="TextBox 4"/>
          <p:cNvSpPr txBox="1"/>
          <p:nvPr/>
        </p:nvSpPr>
        <p:spPr>
          <a:xfrm>
            <a:off x="1403648" y="5877272"/>
            <a:ext cx="15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Prosinac 2017.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2" y="151482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2014"/>
            <a:ext cx="8377772" cy="6283329"/>
          </a:xfrm>
        </p:spPr>
      </p:pic>
      <p:sp>
        <p:nvSpPr>
          <p:cNvPr id="5" name="TextBox 4"/>
          <p:cNvSpPr txBox="1"/>
          <p:nvPr/>
        </p:nvSpPr>
        <p:spPr>
          <a:xfrm>
            <a:off x="4788024" y="5661248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</a:rPr>
              <a:t>Na našem lijepom Korzu</a:t>
            </a:r>
            <a:r>
              <a:rPr lang="hr-HR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5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136904" cy="6102678"/>
          </a:xfrm>
        </p:spPr>
      </p:pic>
    </p:spTree>
    <p:extLst>
      <p:ext uri="{BB962C8B-B14F-4D97-AF65-F5344CB8AC3E}">
        <p14:creationId xmlns:p14="http://schemas.microsoft.com/office/powerpoint/2010/main" val="204035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7992888" cy="5994666"/>
          </a:xfrm>
        </p:spPr>
      </p:pic>
    </p:spTree>
    <p:extLst>
      <p:ext uri="{BB962C8B-B14F-4D97-AF65-F5344CB8AC3E}">
        <p14:creationId xmlns:p14="http://schemas.microsoft.com/office/powerpoint/2010/main" val="204035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7872874" cy="5904656"/>
          </a:xfrm>
        </p:spPr>
      </p:pic>
    </p:spTree>
    <p:extLst>
      <p:ext uri="{BB962C8B-B14F-4D97-AF65-F5344CB8AC3E}">
        <p14:creationId xmlns:p14="http://schemas.microsoft.com/office/powerpoint/2010/main" val="204035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11" y="392544"/>
            <a:ext cx="3932981" cy="294973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43" y="3645024"/>
            <a:ext cx="3923862" cy="2942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132" y="3645024"/>
            <a:ext cx="3981552" cy="2986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132" y="332656"/>
            <a:ext cx="3981552" cy="29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" y="25747"/>
            <a:ext cx="4443679" cy="333276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5" y="3305889"/>
            <a:ext cx="4691168" cy="3518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834" y="8012"/>
            <a:ext cx="4691168" cy="3518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832" y="3339624"/>
            <a:ext cx="4691168" cy="35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37" y="260648"/>
            <a:ext cx="5220071" cy="3915053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996952"/>
            <a:ext cx="4824536" cy="3618403"/>
          </a:xfrm>
        </p:spPr>
      </p:pic>
    </p:spTree>
    <p:extLst>
      <p:ext uri="{BB962C8B-B14F-4D97-AF65-F5344CB8AC3E}">
        <p14:creationId xmlns:p14="http://schemas.microsoft.com/office/powerpoint/2010/main" val="204035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</dc:creator>
  <cp:lastModifiedBy>HEP</cp:lastModifiedBy>
  <cp:revision>14</cp:revision>
  <dcterms:created xsi:type="dcterms:W3CDTF">2018-02-02T18:21:48Z</dcterms:created>
  <dcterms:modified xsi:type="dcterms:W3CDTF">2018-02-02T18:43:35Z</dcterms:modified>
</cp:coreProperties>
</file>