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3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9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8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8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3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4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B9C5-5403-45B4-85A1-FF2C164CBA19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699E-A72B-4AF3-A62E-B1F82FD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41.jpeg"/><Relationship Id="rId4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microsoft.com/office/2007/relationships/hdphoto" Target="../media/hdphoto24.wdp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25.wdp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5.wdp"/><Relationship Id="rId4" Type="http://schemas.openxmlformats.org/officeDocument/2006/relationships/image" Target="../media/image21.jpeg"/><Relationship Id="rId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50282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VODE U ZAVIČAJU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ome\AppData\Local\Microsoft\Windows\Temporary Internet Files\Content.IE5\TPUOOLCX\34drcch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69028"/>
            <a:ext cx="2031107" cy="27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AppData\Local\Microsoft\Windows\Temporary Internet Files\Content.IE5\TSMXP9UD\Kraljica_mora_u_Rijeci_090610_2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AppData\Local\Microsoft\Windows\Temporary Internet Files\Content.IE5\0NZ7JOQI\3636465844_60f399a677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AppData\Local\Microsoft\Windows\Temporary Internet Files\Content.IE5\TPUOOLCX\3635648723_2f26e3daf1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me\AppData\Local\Microsoft\Windows\Temporary Internet Files\Content.IE5\0NZ7JOQI\220px-Rektorat_Sveucilista_u_Rijeci_040408_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203748" cy="24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ome\AppData\Local\Microsoft\Windows\Temporary Internet Files\Content.IE5\TSMXP9UD\Theatre_of_Ivan_pl._Zajc,_Rijek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9029"/>
            <a:ext cx="330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AppData\Local\Microsoft\Windows\Temporary Internet Files\Content.IE5\TPUOOLCX\220px-Peek_&amp;_poke_rijeka_70208_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2" y="3356992"/>
            <a:ext cx="2160240" cy="28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AppData\Local\Microsoft\Windows\Temporary Internet Files\Content.IE5\TSMXP9UD\Prirodoslovni_muzej_Rijek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2414"/>
            <a:ext cx="2598806" cy="19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AppData\Local\Microsoft\Windows\Temporary Internet Files\Content.IE5\0NZ7JOQI\260px-Crkva_Sv_Vida_Rijeka_14080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36" y="836712"/>
            <a:ext cx="330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AppData\Local\Microsoft\Windows\Temporary Internet Files\Content.IE5\TPUOOLCX\300px-Prirodoslovni_muzej_Rijeka_0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4136"/>
            <a:ext cx="2834498" cy="20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ome\AppData\Local\Microsoft\Windows\Temporary Internet Files\Content.IE5\TSMXP9UD\240px-Muzej_grada_Rijek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63" y="3861048"/>
            <a:ext cx="2460104" cy="23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ome\AppData\Local\Microsoft\Windows\Temporary Internet Files\Content.IE5\0NZ7JOQI\220px-PPMHP_270508_ulaz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0244"/>
            <a:ext cx="2618526" cy="19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ome\AppData\Local\Microsoft\Windows\Temporary Internet Files\Content.IE5\SSLSHFB5\220px-Sveucilisna_knjiznica_i_Muzej_suvremene_umjetnosti_2810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" y="253380"/>
            <a:ext cx="2643300" cy="19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ZAŠTITA I ČUVANJE OKOLIŠA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3953900" cy="2965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099925" cy="30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464496" cy="3348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25" r="15747"/>
          <a:stretch/>
        </p:blipFill>
        <p:spPr>
          <a:xfrm>
            <a:off x="4499992" y="2564904"/>
            <a:ext cx="3965510" cy="40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069" y="636509"/>
            <a:ext cx="2711027" cy="2033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8" y="470688"/>
            <a:ext cx="4107904" cy="3080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474" r="10050"/>
          <a:stretch/>
        </p:blipFill>
        <p:spPr>
          <a:xfrm>
            <a:off x="4788024" y="3140967"/>
            <a:ext cx="3528392" cy="34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\AppData\Local\Microsoft\Windows\Temporary Internet Files\Content.IE5\TSMXP9UD\mikulek1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ome\AppData\Local\Microsoft\Windows\Temporary Internet Files\Content.IE5\TSMXP9UD\mikulek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583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ome\AppData\Local\Microsoft\Windows\Temporary Internet Files\Content.IE5\SSLSHFB5\riciclare-o-reciclare-300x299[1]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97" y="1268760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home\AppData\Local\Microsoft\Windows\Temporary Internet Files\Content.IE5\SSLSHFB5\kante_n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4" y="4920223"/>
            <a:ext cx="4382626" cy="15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4675989" cy="35069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780928"/>
            <a:ext cx="4077478" cy="3816424"/>
          </a:xfrm>
        </p:spPr>
      </p:pic>
    </p:spTree>
    <p:extLst>
      <p:ext uri="{BB962C8B-B14F-4D97-AF65-F5344CB8AC3E}">
        <p14:creationId xmlns:p14="http://schemas.microsoft.com/office/powerpoint/2010/main" val="41121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6026"/>
            <a:ext cx="5342760" cy="40070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22" r="17646"/>
          <a:stretch/>
        </p:blipFill>
        <p:spPr>
          <a:xfrm>
            <a:off x="5292080" y="2996952"/>
            <a:ext cx="348965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ZANIMANJA  LJUDI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3840427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29000"/>
            <a:ext cx="3845936" cy="28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24744"/>
            <a:ext cx="4464496" cy="33483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04" y="3501008"/>
            <a:ext cx="4272000" cy="320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91" y="116632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924944"/>
            <a:ext cx="5040560" cy="37804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88640"/>
            <a:ext cx="4800533" cy="3600400"/>
          </a:xfrm>
        </p:spPr>
      </p:pic>
    </p:spTree>
    <p:extLst>
      <p:ext uri="{BB962C8B-B14F-4D97-AF65-F5344CB8AC3E}">
        <p14:creationId xmlns:p14="http://schemas.microsoft.com/office/powerpoint/2010/main" val="25800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AppData\Local\Microsoft\Windows\Temporary Internet Files\Content.IE5\SSLSHFB5\Brodosplit_-_juice_carri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0422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AppData\Local\Microsoft\Windows\Temporary Internet Files\Content.IE5\TPUOOLCX\ribar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42284" cy="29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AppData\Local\Microsoft\Windows\Temporary Internet Files\Content.IE5\0NZ7JOQI\250px-Breljanski_ribar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175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AppData\Local\Microsoft\Windows\Temporary Internet Files\Content.IE5\SSLSHFB5\31023551374_55d61980dd_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5" y="409070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KULTURNE USTANOVE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4512500" cy="3384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84984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04664"/>
            <a:ext cx="4456451" cy="3342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62" y="104664"/>
            <a:ext cx="4608512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12976"/>
            <a:ext cx="4608512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62" y="321297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VODE U ZAVIČAJU</vt:lpstr>
      <vt:lpstr>PowerPoint Presentation</vt:lpstr>
      <vt:lpstr>PowerPoint Presentation</vt:lpstr>
      <vt:lpstr>ZANIMANJA  LJUDI</vt:lpstr>
      <vt:lpstr>PowerPoint Presentation</vt:lpstr>
      <vt:lpstr>PowerPoint Presentation</vt:lpstr>
      <vt:lpstr>PowerPoint Presentation</vt:lpstr>
      <vt:lpstr>KULTURNE USTANOVE</vt:lpstr>
      <vt:lpstr>PowerPoint Presentation</vt:lpstr>
      <vt:lpstr>PowerPoint Presentation</vt:lpstr>
      <vt:lpstr>PowerPoint Presentation</vt:lpstr>
      <vt:lpstr>ZAŠTITA I ČUVANJE OKOLIŠA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VODE U ZAVIČAJU</dc:title>
  <dc:creator>HEP</dc:creator>
  <cp:lastModifiedBy>HEP</cp:lastModifiedBy>
  <cp:revision>17</cp:revision>
  <dcterms:created xsi:type="dcterms:W3CDTF">2018-04-23T17:19:15Z</dcterms:created>
  <dcterms:modified xsi:type="dcterms:W3CDTF">2018-04-23T18:58:12Z</dcterms:modified>
</cp:coreProperties>
</file>