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 autoAdjust="0"/>
    <p:restoredTop sz="95915" autoAdjust="0"/>
  </p:normalViewPr>
  <p:slideViewPr>
    <p:cSldViewPr>
      <p:cViewPr varScale="1">
        <p:scale>
          <a:sx n="112" d="100"/>
          <a:sy n="112" d="100"/>
        </p:scale>
        <p:origin x="-18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14A60-C3AE-45BC-B800-29E281A699D9}" type="datetimeFigureOut">
              <a:rPr lang="hr-HR" smtClean="0"/>
              <a:t>13.11.2014.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EFDA9-DE10-4B10-AAC0-79E8A3B0E4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4994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EFDA9-DE10-4B10-AAC0-79E8A3B0E49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721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784-7281-4D78-9F16-07C391F0AB3A}" type="datetimeFigureOut">
              <a:rPr lang="hr-HR" smtClean="0"/>
              <a:t>13.11.2014.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967-2BDF-4CB8-85B5-AA9CCBCD41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400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784-7281-4D78-9F16-07C391F0AB3A}" type="datetimeFigureOut">
              <a:rPr lang="hr-HR" smtClean="0"/>
              <a:t>13.11.2014.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967-2BDF-4CB8-85B5-AA9CCBCD41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90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784-7281-4D78-9F16-07C391F0AB3A}" type="datetimeFigureOut">
              <a:rPr lang="hr-HR" smtClean="0"/>
              <a:t>13.11.2014.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967-2BDF-4CB8-85B5-AA9CCBCD41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534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784-7281-4D78-9F16-07C391F0AB3A}" type="datetimeFigureOut">
              <a:rPr lang="hr-HR" smtClean="0"/>
              <a:t>13.11.2014.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967-2BDF-4CB8-85B5-AA9CCBCD41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705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784-7281-4D78-9F16-07C391F0AB3A}" type="datetimeFigureOut">
              <a:rPr lang="hr-HR" smtClean="0"/>
              <a:t>13.11.2014.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967-2BDF-4CB8-85B5-AA9CCBCD41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954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784-7281-4D78-9F16-07C391F0AB3A}" type="datetimeFigureOut">
              <a:rPr lang="hr-HR" smtClean="0"/>
              <a:t>13.11.2014.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967-2BDF-4CB8-85B5-AA9CCBCD41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752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784-7281-4D78-9F16-07C391F0AB3A}" type="datetimeFigureOut">
              <a:rPr lang="hr-HR" smtClean="0"/>
              <a:t>13.11.2014.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967-2BDF-4CB8-85B5-AA9CCBCD41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92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784-7281-4D78-9F16-07C391F0AB3A}" type="datetimeFigureOut">
              <a:rPr lang="hr-HR" smtClean="0"/>
              <a:t>13.11.2014.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967-2BDF-4CB8-85B5-AA9CCBCD41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79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784-7281-4D78-9F16-07C391F0AB3A}" type="datetimeFigureOut">
              <a:rPr lang="hr-HR" smtClean="0"/>
              <a:t>13.11.2014.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967-2BDF-4CB8-85B5-AA9CCBCD41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187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784-7281-4D78-9F16-07C391F0AB3A}" type="datetimeFigureOut">
              <a:rPr lang="hr-HR" smtClean="0"/>
              <a:t>13.11.2014.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967-2BDF-4CB8-85B5-AA9CCBCD41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533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784-7281-4D78-9F16-07C391F0AB3A}" type="datetimeFigureOut">
              <a:rPr lang="hr-HR" smtClean="0"/>
              <a:t>13.11.2014.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967-2BDF-4CB8-85B5-AA9CCBCD41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507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D784-7281-4D78-9F16-07C391F0AB3A}" type="datetimeFigureOut">
              <a:rPr lang="hr-HR" smtClean="0"/>
              <a:t>13.11.2014.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91967-2BDF-4CB8-85B5-AA9CCBCD41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884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Posjet 6. razreda Riječkom sjemeništu i katedrali sv. Vida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296744" cy="1417712"/>
          </a:xfrm>
        </p:spPr>
        <p:txBody>
          <a:bodyPr>
            <a:normAutofit/>
          </a:bodyPr>
          <a:lstStyle/>
          <a:p>
            <a:pPr algn="just"/>
            <a:r>
              <a:rPr lang="hr-HR" sz="2000" dirty="0" smtClean="0"/>
              <a:t>              Dana 8. studenog 2014 godine 6. razredi pod vodstvom vjeroučiteljice Roberte Kelave  išli su u obilazak Riječkog sjemeništa</a:t>
            </a:r>
            <a:r>
              <a:rPr lang="hr-HR" sz="2000" dirty="0"/>
              <a:t> </a:t>
            </a:r>
            <a:r>
              <a:rPr lang="hr-HR" sz="2000" dirty="0" smtClean="0"/>
              <a:t>i katedrale sv. Vida.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4856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Stvari iz papinske sobe</a:t>
            </a:r>
            <a:endParaRPr lang="hr-HR" dirty="0"/>
          </a:p>
        </p:txBody>
      </p:sp>
      <p:pic>
        <p:nvPicPr>
          <p:cNvPr id="7170" name="Picture 2" descr="C:\Users\Fujitsu-V5535\Desktop\2014-11-10\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38829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Fujitsu-V5535\Desktop\2014-11-10\0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038600" cy="410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Knjiga  s kojom je papa vodio misu na Delti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S ovom knjigom papa je vodio misu na  Delti. Ona je većinom na hrvatskom, a jedan je dio na latinskom jeziku.  Jedina je takva knjiga na svijetu.</a:t>
            </a:r>
            <a:endParaRPr lang="hr-HR" dirty="0"/>
          </a:p>
        </p:txBody>
      </p:sp>
      <p:pic>
        <p:nvPicPr>
          <p:cNvPr id="8194" name="Picture 2" descr="C:\Users\Fujitsu-V5535\Desktop\2014-11-10\05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2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Put do katedrale sv. Vida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Kad smo pješačili do katedrale sv. Vida stali smo na stepenicama i odmorili se. Dok smo se odmarali svi smo se zajedno slikali.</a:t>
            </a:r>
            <a:endParaRPr lang="hr-HR" dirty="0"/>
          </a:p>
        </p:txBody>
      </p:sp>
      <p:pic>
        <p:nvPicPr>
          <p:cNvPr id="9218" name="Picture 2" descr="C:\Users\Fujitsu-V5535\Desktop\2014-11-10\0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1" y="3212976"/>
            <a:ext cx="619268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6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696" y="5229200"/>
            <a:ext cx="5486400" cy="566738"/>
          </a:xfrm>
        </p:spPr>
        <p:txBody>
          <a:bodyPr/>
          <a:lstStyle/>
          <a:p>
            <a:r>
              <a:rPr lang="hr-HR" dirty="0" smtClean="0"/>
              <a:t>                         Pred katedralom sv. Vida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35696" y="5805264"/>
            <a:ext cx="5486400" cy="804862"/>
          </a:xfrm>
        </p:spPr>
        <p:txBody>
          <a:bodyPr/>
          <a:lstStyle/>
          <a:p>
            <a:r>
              <a:rPr lang="hr-HR" dirty="0" smtClean="0"/>
              <a:t>Kad smo stigli do katedrale sv. Vida svi smo stali ispred katedrale i slikali se.</a:t>
            </a:r>
            <a:endParaRPr lang="hr-HR" dirty="0"/>
          </a:p>
        </p:txBody>
      </p:sp>
      <p:pic>
        <p:nvPicPr>
          <p:cNvPr id="10242" name="Picture 2" descr="C:\Users\Fujitsu-V5535\Desktop\2014-11-10\07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8856663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2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Katedrala sv. Vida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Kad smo ušli u katedralu sv. Vida na zidu smo pročitali legendu koja glasi da je Petar Lončarić u 13.stoljeću bacio kamen u lijevi dio raspela, a iz raspela je potekla krv u tom trenutku zemlja se otvorila i progutala Petra Lončarića, a samo mu je ruka ostala iznad zemlje. Danas taj kamen s kojim je pogodio raspelo  još uvijek stoji u katedrali sv. Vida kao i raspelo iz 13. stoljeća. U katedrali sv. Vida nalaze se grobovi riječko-senjskih nadbiskupa.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81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Polazak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340768"/>
            <a:ext cx="8712968" cy="540060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Učenici 6. razreda Osnovne škole </a:t>
            </a:r>
            <a:r>
              <a:rPr lang="hr-HR" dirty="0" err="1" smtClean="0"/>
              <a:t>Fran</a:t>
            </a:r>
            <a:r>
              <a:rPr lang="hr-HR" dirty="0" smtClean="0"/>
              <a:t> </a:t>
            </a:r>
            <a:r>
              <a:rPr lang="hr-HR" dirty="0" err="1" smtClean="0"/>
              <a:t>Franković</a:t>
            </a:r>
            <a:r>
              <a:rPr lang="hr-HR" dirty="0" smtClean="0"/>
              <a:t> s Drenove u 9.00 h okupili su se pred Crkvom BDM </a:t>
            </a:r>
            <a:r>
              <a:rPr lang="hr-HR" dirty="0" err="1" smtClean="0"/>
              <a:t>Karmelske</a:t>
            </a:r>
            <a:r>
              <a:rPr lang="hr-HR" dirty="0" smtClean="0"/>
              <a:t> na autobusnoj stanici i od tamo krenuli prema Riječkom sjemeništu.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511256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1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Put do sjemeništa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4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Kada smo sa autobusom stigli do autobusne stanice na kojoj smo izašli morali smo pješačiti do sjemeništa, a dok smo pješačili smo se jako zabavljali.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 descr="C:\Users\Fujitsu-V5535\Desktop\2014-11-10\0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662208"/>
            <a:ext cx="424847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5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 sjemeništem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Kad smo pješice došli do sjemeništa prvo što smo uočili bio je prekrasan vrt prepun kipova i slika poznatih papa i svećenika.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604867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7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Ulazak u sjemenište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U sjemenište nas je uveo naš vodič svećenik Sanjin Francetić on nam je objasnio što je na slikama  i kako je kip nastao.</a:t>
            </a:r>
            <a:endParaRPr lang="hr-HR" dirty="0"/>
          </a:p>
        </p:txBody>
      </p:sp>
      <p:pic>
        <p:nvPicPr>
          <p:cNvPr id="2050" name="Picture 2" descr="C:\Users\Fujitsu-V5535\Desktop\2014-11-10\03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560840" cy="453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6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Riječko sjemenište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Kada nas je svećenik uveo u sjemenište prvo što smo vidjeli bio je kip Ivana Pavla II. i slike koje prikazuju kako je boravio i vodio mise u Hrvatskoj. Ivan Pavao II. dok je boravio u Hrvatskoj bio je jako bolestan ali je poznat po tome kad god bi  trebalo nešto napraviti on bi izvukao svu energiju iz sebe i to napravio najbolje što može. Dok je boravio u Rijeci na parkiralištu Delta održao je misu. Za svoje 100. putovanje izabrao je Rijeku gdje je boravio 5 dana i 4 noći. Boravio je u Riječkom sjemeništu.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34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ujitsu-V5535\Desktop\2014-11-10\0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82552" y="5517232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hr-HR" sz="1800" dirty="0" smtClean="0"/>
              <a:t>Ploča pred ulazom u papinsku sobu</a:t>
            </a:r>
            <a:endParaRPr lang="hr-HR" sz="18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82552" y="6053138"/>
            <a:ext cx="5486400" cy="804862"/>
          </a:xfrm>
        </p:spPr>
        <p:txBody>
          <a:bodyPr/>
          <a:lstStyle/>
          <a:p>
            <a:r>
              <a:rPr lang="hr-HR" dirty="0" smtClean="0"/>
              <a:t>Kada smo došli pred papinski stan prvo što nam je upalo u oko bila je ploča na kojoj je pisao datum boravka pape u Rijeci.</a:t>
            </a:r>
            <a:endParaRPr lang="hr-HR" dirty="0"/>
          </a:p>
        </p:txBody>
      </p:sp>
      <p:pic>
        <p:nvPicPr>
          <p:cNvPr id="5122" name="Picture 2" descr="C:\Users\Fujitsu-V5535\Desktop\2014-11-10\06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54462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984" y="260648"/>
            <a:ext cx="8570504" cy="443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8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Papinska soba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Prije ulaska u Papinsku sobu svi smo očekivali ogromnu sobu sa najmodernijim stvarima iz 2003. godine, ali kada smo ušli u sobu vidjeli smo da je ista kao i sve sobe samo svaki dio namještaja na sebi ima križ.</a:t>
            </a:r>
          </a:p>
        </p:txBody>
      </p:sp>
      <p:pic>
        <p:nvPicPr>
          <p:cNvPr id="6146" name="Picture 2" descr="C:\Users\Fujitsu-V5535\Desktop\2014-11-10\0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3852428" cy="25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530</Words>
  <Application>Microsoft Office PowerPoint</Application>
  <PresentationFormat>Prikaz na zaslonu (4:3)</PresentationFormat>
  <Paragraphs>26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Tema sustava Office</vt:lpstr>
      <vt:lpstr>Posjet 6. razreda Riječkom sjemeništu i katedrali sv. Vida </vt:lpstr>
      <vt:lpstr>Polazak</vt:lpstr>
      <vt:lpstr>Put do sjemeništa</vt:lpstr>
      <vt:lpstr>Pred sjemeništem</vt:lpstr>
      <vt:lpstr>Ulazak u sjemenište</vt:lpstr>
      <vt:lpstr>Riječko sjemenište</vt:lpstr>
      <vt:lpstr>PowerPointova prezentacija</vt:lpstr>
      <vt:lpstr>Ploča pred ulazom u papinsku sobu</vt:lpstr>
      <vt:lpstr>Papinska soba</vt:lpstr>
      <vt:lpstr>Stvari iz papinske sobe</vt:lpstr>
      <vt:lpstr>       Knjiga  s kojom je papa vodio misu na Delti</vt:lpstr>
      <vt:lpstr>Put do katedrale sv. Vida</vt:lpstr>
      <vt:lpstr>                         Pred katedralom sv. Vida</vt:lpstr>
      <vt:lpstr>Katedrala sv. Vida</vt:lpstr>
    </vt:vector>
  </TitlesOfParts>
  <Company>Office Black Edition - tum0r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Posjet 6. razreda Riječkom sjemeništu i katedrali sv. Vida</dc:title>
  <dc:creator>Sanjin Štakić</dc:creator>
  <cp:lastModifiedBy>Karmen</cp:lastModifiedBy>
  <cp:revision>19</cp:revision>
  <dcterms:created xsi:type="dcterms:W3CDTF">2014-11-10T15:02:26Z</dcterms:created>
  <dcterms:modified xsi:type="dcterms:W3CDTF">2014-11-13T11:19:31Z</dcterms:modified>
</cp:coreProperties>
</file>