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DD13-D5EC-42C1-B5EE-F8DA6DBB2F3C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F789-A1E4-4F5F-BB1C-78E0FBC6084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4632" cy="1395586"/>
          </a:xfrm>
        </p:spPr>
        <p:txBody>
          <a:bodyPr/>
          <a:lstStyle/>
          <a:p>
            <a:r>
              <a:rPr lang="hr-HR" dirty="0" smtClean="0"/>
              <a:t>PRVI KORACI U PROMETU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4632" cy="1584176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IZ DOMA MLADIH U NAŠU ŠKOLU DOŠLI SU GOSP.  JOSIP ŠARLIJA I IGOR CRNKOVIĆ DA POUČE NAŠE PRVAŠE KAKO SE TREBA PONAŠATI U PROMETU.  </a:t>
            </a:r>
            <a:endParaRPr lang="hr-HR" sz="3200" dirty="0"/>
          </a:p>
        </p:txBody>
      </p:sp>
      <p:pic>
        <p:nvPicPr>
          <p:cNvPr id="4" name="Slika 3" descr="HPIM7305.JPG"/>
          <p:cNvPicPr>
            <a:picLocks noChangeAspect="1"/>
          </p:cNvPicPr>
          <p:nvPr/>
        </p:nvPicPr>
        <p:blipFill>
          <a:blip r:embed="rId2" cstate="email">
            <a:lum bright="20000"/>
          </a:blip>
          <a:stretch>
            <a:fillRect/>
          </a:stretch>
        </p:blipFill>
        <p:spPr>
          <a:xfrm>
            <a:off x="2483768" y="2150632"/>
            <a:ext cx="3939902" cy="4707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4632" cy="1484784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dirty="0" smtClean="0"/>
              <a:t>CILJ PROGRAMA  JE USVAJANJE OSNOVNIH  ZNANJA O PROMETU, KRETANJU UČENIKA OD KUĆE DO ŠKOLE, RAZVIJANJE PROMETNE  KULTURE.</a:t>
            </a:r>
            <a:endParaRPr lang="hr-HR" sz="3200" dirty="0"/>
          </a:p>
        </p:txBody>
      </p:sp>
      <p:pic>
        <p:nvPicPr>
          <p:cNvPr id="3" name="Slika 2" descr="HPIM73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79712" y="1700808"/>
            <a:ext cx="6204181" cy="4653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4632" cy="1395586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dirty="0" smtClean="0"/>
              <a:t>PROGRAM SE ODVIJAO U FORMI JEDNODNEVNE NASTAVE PODIJELJENIH U DVA DIJELA, TEORETSKI I PRAKTIČNI DIO. </a:t>
            </a:r>
            <a:endParaRPr lang="hr-HR" sz="3200" dirty="0"/>
          </a:p>
        </p:txBody>
      </p:sp>
      <p:pic>
        <p:nvPicPr>
          <p:cNvPr id="3" name="Slika 2" descr="HPIM7300.JPG"/>
          <p:cNvPicPr>
            <a:picLocks noChangeAspect="1"/>
          </p:cNvPicPr>
          <p:nvPr/>
        </p:nvPicPr>
        <p:blipFill>
          <a:blip r:embed="rId2" cstate="email">
            <a:lum bright="20000"/>
          </a:blip>
          <a:stretch>
            <a:fillRect/>
          </a:stretch>
        </p:blipFill>
        <p:spPr>
          <a:xfrm>
            <a:off x="1475656" y="1727430"/>
            <a:ext cx="6840760" cy="513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4632" cy="1395586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dirty="0" smtClean="0"/>
              <a:t>SVE JE PRATIO PROMETNI POLICAJAC, UPUĆIVAO </a:t>
            </a:r>
            <a:r>
              <a:rPr lang="hr-HR" sz="3200" smtClean="0"/>
              <a:t>I </a:t>
            </a:r>
            <a:r>
              <a:rPr lang="hr-HR" sz="3200" smtClean="0"/>
              <a:t>NADZIRAO </a:t>
            </a:r>
            <a:r>
              <a:rPr lang="hr-HR" sz="3200" dirty="0" smtClean="0"/>
              <a:t>SVE UČENIKE KAKO SE PONAŠAJU ZA VRIJEME PRAKTIČNOG DIJELA.</a:t>
            </a:r>
            <a:endParaRPr lang="hr-HR" sz="3200" dirty="0"/>
          </a:p>
        </p:txBody>
      </p:sp>
      <p:pic>
        <p:nvPicPr>
          <p:cNvPr id="3" name="Slika 2" descr="HPIM73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6200000">
            <a:off x="1379626" y="2300894"/>
            <a:ext cx="4800689" cy="36005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HPIM7304.JPG"/>
          <p:cNvPicPr>
            <a:picLocks noChangeAspect="1"/>
          </p:cNvPicPr>
          <p:nvPr/>
        </p:nvPicPr>
        <p:blipFill>
          <a:blip r:embed="rId2" cstate="email">
            <a:lum bright="20000" contrast="20000"/>
          </a:blip>
          <a:stretch>
            <a:fillRect/>
          </a:stretch>
        </p:blipFill>
        <p:spPr>
          <a:xfrm>
            <a:off x="1763688" y="2636912"/>
            <a:ext cx="5400600" cy="4050450"/>
          </a:xfrm>
          <a:prstGeom prst="rect">
            <a:avLst/>
          </a:prstGeom>
        </p:spPr>
      </p:pic>
      <p:pic>
        <p:nvPicPr>
          <p:cNvPr id="4" name="Slika 3" descr="HPIM7300.JPG"/>
          <p:cNvPicPr>
            <a:picLocks noChangeAspect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>
          <a:xfrm>
            <a:off x="251520" y="0"/>
            <a:ext cx="4067944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Slika 2" descr="HPIM7302.JPG"/>
          <p:cNvPicPr>
            <a:picLocks noChangeAspect="1"/>
          </p:cNvPicPr>
          <p:nvPr/>
        </p:nvPicPr>
        <p:blipFill>
          <a:blip r:embed="rId4" cstate="email">
            <a:lum bright="20000" contrast="20000"/>
          </a:blip>
          <a:stretch>
            <a:fillRect/>
          </a:stretch>
        </p:blipFill>
        <p:spPr>
          <a:xfrm rot="16200000">
            <a:off x="4693705" y="310343"/>
            <a:ext cx="3933054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5013176"/>
            <a:ext cx="7740352" cy="1628800"/>
          </a:xfrm>
        </p:spPr>
        <p:txBody>
          <a:bodyPr>
            <a:normAutofit/>
          </a:bodyPr>
          <a:lstStyle/>
          <a:p>
            <a:pPr algn="r"/>
            <a:r>
              <a:rPr lang="hr-HR" sz="2400" dirty="0" smtClean="0"/>
              <a:t>PRIPREMILA </a:t>
            </a:r>
            <a:br>
              <a:rPr lang="hr-HR" sz="2400" dirty="0" smtClean="0"/>
            </a:br>
            <a:r>
              <a:rPr lang="hr-HR" sz="2400" dirty="0" smtClean="0"/>
              <a:t>NOVINARSKA GRUPA  </a:t>
            </a:r>
            <a:br>
              <a:rPr lang="hr-HR" sz="2400" dirty="0" smtClean="0"/>
            </a:br>
            <a:r>
              <a:rPr lang="hr-HR" sz="2400" dirty="0" smtClean="0"/>
              <a:t>LARA I KARLA</a:t>
            </a:r>
            <a:endParaRPr lang="hr-HR" sz="2400" dirty="0"/>
          </a:p>
        </p:txBody>
      </p:sp>
      <p:pic>
        <p:nvPicPr>
          <p:cNvPr id="3" name="Slika 2" descr="HPIM7304.JPG"/>
          <p:cNvPicPr>
            <a:picLocks noChangeAspect="1"/>
          </p:cNvPicPr>
          <p:nvPr/>
        </p:nvPicPr>
        <p:blipFill>
          <a:blip r:embed="rId2" cstate="email">
            <a:lum bright="20000" contrast="30000"/>
          </a:blip>
          <a:stretch>
            <a:fillRect/>
          </a:stretch>
        </p:blipFill>
        <p:spPr>
          <a:xfrm>
            <a:off x="611560" y="0"/>
            <a:ext cx="6516216" cy="4887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87</Words>
  <Application>Microsoft Office PowerPoint</Application>
  <PresentationFormat>Prikaz na zaslonu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PRVI KORACI U PROMETU</vt:lpstr>
      <vt:lpstr>IZ DOMA MLADIH U NAŠU ŠKOLU DOŠLI SU GOSP.  JOSIP ŠARLIJA I IGOR CRNKOVIĆ DA POUČE NAŠE PRVAŠE KAKO SE TREBA PONAŠATI U PROMETU.  </vt:lpstr>
      <vt:lpstr>CILJ PROGRAMA  JE USVAJANJE OSNOVNIH  ZNANJA O PROMETU, KRETANJU UČENIKA OD KUĆE DO ŠKOLE, RAZVIJANJE PROMETNE  KULTURE.</vt:lpstr>
      <vt:lpstr>PROGRAM SE ODVIJAO U FORMI JEDNODNEVNE NASTAVE PODIJELJENIH U DVA DIJELA, TEORETSKI I PRAKTIČNI DIO. </vt:lpstr>
      <vt:lpstr>SVE JE PRATIO PROMETNI POLICAJAC, UPUĆIVAO I NADZIRAO SVE UČENIKE KAKO SE PONAŠAJU ZA VRIJEME PRAKTIČNOG DIJELA.</vt:lpstr>
      <vt:lpstr>Slajd 6</vt:lpstr>
      <vt:lpstr>PRIPREMILA  NOVINARSKA GRUPA   LARA I KARLA</vt:lpstr>
    </vt:vector>
  </TitlesOfParts>
  <Company>OŠ "Fran Franković"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KORACI U PROMETU</dc:title>
  <dc:creator>Stariji</dc:creator>
  <cp:lastModifiedBy>Stariji</cp:lastModifiedBy>
  <cp:revision>12</cp:revision>
  <dcterms:created xsi:type="dcterms:W3CDTF">2014-11-12T11:36:26Z</dcterms:created>
  <dcterms:modified xsi:type="dcterms:W3CDTF">2014-11-13T11:23:27Z</dcterms:modified>
</cp:coreProperties>
</file>