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85" r:id="rId3"/>
    <p:sldId id="293" r:id="rId4"/>
    <p:sldId id="296" r:id="rId5"/>
    <p:sldId id="272" r:id="rId6"/>
    <p:sldId id="288" r:id="rId7"/>
    <p:sldId id="289" r:id="rId8"/>
    <p:sldId id="273" r:id="rId9"/>
    <p:sldId id="287" r:id="rId10"/>
    <p:sldId id="286" r:id="rId11"/>
    <p:sldId id="292" r:id="rId12"/>
    <p:sldId id="274" r:id="rId13"/>
    <p:sldId id="297" r:id="rId14"/>
    <p:sldId id="275" r:id="rId15"/>
    <p:sldId id="276" r:id="rId16"/>
    <p:sldId id="299" r:id="rId17"/>
    <p:sldId id="277" r:id="rId18"/>
    <p:sldId id="295" r:id="rId19"/>
    <p:sldId id="278" r:id="rId20"/>
    <p:sldId id="279" r:id="rId21"/>
    <p:sldId id="291" r:id="rId22"/>
    <p:sldId id="290" r:id="rId23"/>
    <p:sldId id="294" r:id="rId24"/>
    <p:sldId id="284" r:id="rId25"/>
    <p:sldId id="300" r:id="rId26"/>
    <p:sldId id="301" r:id="rId27"/>
    <p:sldId id="303" r:id="rId28"/>
    <p:sldId id="304" r:id="rId29"/>
    <p:sldId id="306" r:id="rId30"/>
    <p:sldId id="305" r:id="rId31"/>
    <p:sldId id="307" r:id="rId32"/>
    <p:sldId id="308" r:id="rId33"/>
    <p:sldId id="309" r:id="rId3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9C853-16C0-4E2C-AA35-66DC04F5FDAF}" type="datetimeFigureOut">
              <a:rPr lang="hr-HR" smtClean="0"/>
              <a:pPr/>
              <a:t>30.11.2015.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F4AFE-DAFE-4D4A-B931-D54F82F4F79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921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9333B-3B97-4FA9-874A-8EA22CC4B696}" type="datetimeFigureOut">
              <a:rPr lang="hr-HR" smtClean="0"/>
              <a:pPr/>
              <a:t>30.11.2015.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2E397A-B4BB-4C98-A91E-2DBF08EF761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9333B-3B97-4FA9-874A-8EA22CC4B696}" type="datetimeFigureOut">
              <a:rPr lang="hr-HR" smtClean="0"/>
              <a:pPr/>
              <a:t>30.11.2015.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2E397A-B4BB-4C98-A91E-2DBF08EF76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9333B-3B97-4FA9-874A-8EA22CC4B696}" type="datetimeFigureOut">
              <a:rPr lang="hr-HR" smtClean="0"/>
              <a:pPr/>
              <a:t>30.11.2015.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2E397A-B4BB-4C98-A91E-2DBF08EF76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9333B-3B97-4FA9-874A-8EA22CC4B696}" type="datetimeFigureOut">
              <a:rPr lang="hr-HR" smtClean="0"/>
              <a:pPr/>
              <a:t>30.11.2015.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2E397A-B4BB-4C98-A91E-2DBF08EF76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9333B-3B97-4FA9-874A-8EA22CC4B696}" type="datetimeFigureOut">
              <a:rPr lang="hr-HR" smtClean="0"/>
              <a:pPr/>
              <a:t>30.11.2015.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2E397A-B4BB-4C98-A91E-2DBF08EF761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9333B-3B97-4FA9-874A-8EA22CC4B696}" type="datetimeFigureOut">
              <a:rPr lang="hr-HR" smtClean="0"/>
              <a:pPr/>
              <a:t>30.11.2015.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2E397A-B4BB-4C98-A91E-2DBF08EF76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9333B-3B97-4FA9-874A-8EA22CC4B696}" type="datetimeFigureOut">
              <a:rPr lang="hr-HR" smtClean="0"/>
              <a:pPr/>
              <a:t>30.11.2015.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2E397A-B4BB-4C98-A91E-2DBF08EF76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9333B-3B97-4FA9-874A-8EA22CC4B696}" type="datetimeFigureOut">
              <a:rPr lang="hr-HR" smtClean="0"/>
              <a:pPr/>
              <a:t>30.11.2015.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2E397A-B4BB-4C98-A91E-2DBF08EF76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9333B-3B97-4FA9-874A-8EA22CC4B696}" type="datetimeFigureOut">
              <a:rPr lang="hr-HR" smtClean="0"/>
              <a:pPr/>
              <a:t>30.11.2015.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2E397A-B4BB-4C98-A91E-2DBF08EF761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9333B-3B97-4FA9-874A-8EA22CC4B696}" type="datetimeFigureOut">
              <a:rPr lang="hr-HR" smtClean="0"/>
              <a:pPr/>
              <a:t>30.11.2015.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2E397A-B4BB-4C98-A91E-2DBF08EF76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9333B-3B97-4FA9-874A-8EA22CC4B696}" type="datetimeFigureOut">
              <a:rPr lang="hr-HR" smtClean="0"/>
              <a:pPr/>
              <a:t>30.11.2015.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2E397A-B4BB-4C98-A91E-2DBF08EF761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D19333B-3B97-4FA9-874A-8EA22CC4B696}" type="datetimeFigureOut">
              <a:rPr lang="hr-HR" smtClean="0"/>
              <a:pPr/>
              <a:t>30.11.2015.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02E397A-B4BB-4C98-A91E-2DBF08EF761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SiRtCsREzY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1b_coo2Pk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QmPnKNZeZ4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youtube.com/watch?v=NCQSEIaWSt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youtube.com/watch?v=PWiDJ3yUgc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youtube.com/watch?v=wp4dkYVbcf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youtube.com/watch?v=ydQdtdJ5WVo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0DK3CJY5WY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1187624" y="234888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DAN SJEĆANJA NA ŽRTVU VUKOVARA 18.11. 2015.</a:t>
            </a:r>
            <a:endParaRPr lang="hr-HR" b="1" dirty="0"/>
          </a:p>
        </p:txBody>
      </p:sp>
      <p:sp>
        <p:nvSpPr>
          <p:cNvPr id="3" name="Naslov 3"/>
          <p:cNvSpPr txBox="1">
            <a:spLocks/>
          </p:cNvSpPr>
          <p:nvPr/>
        </p:nvSpPr>
        <p:spPr>
          <a:xfrm>
            <a:off x="1115616" y="4509120"/>
            <a:ext cx="7406640" cy="147218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VUKOVARSKA TRAGEDIJA U UMJETNOSTI</a:t>
            </a:r>
            <a:endParaRPr kumimoji="0" lang="hr-HR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40968"/>
            <a:ext cx="5661816" cy="266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283" r="86920"/>
                    </a14:imgEffect>
                  </a14:imgLayer>
                </a14:imgProps>
              </a:ext>
            </a:extLst>
          </a:blip>
          <a:srcRect t="13416" r="3128"/>
          <a:stretch>
            <a:fillRect/>
          </a:stretch>
        </p:blipFill>
        <p:spPr bwMode="auto">
          <a:xfrm>
            <a:off x="395536" y="404664"/>
            <a:ext cx="2690266" cy="5528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encrypted-tbn0.gstatic.com/images?q=tbn:ANd9GcROLcGR7Mh5veA6ZQKk35DKe6ZDaIbapERiTSQDmHkmvIQROBPF6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764704"/>
            <a:ext cx="7884874" cy="5256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Siniša </a:t>
            </a:r>
            <a:r>
              <a:rPr lang="hr-HR" dirty="0" err="1" smtClean="0"/>
              <a:t>Glavašević</a:t>
            </a:r>
            <a:r>
              <a:rPr lang="hr-HR" dirty="0" smtClean="0"/>
              <a:t>: 1960.-1991.</a:t>
            </a:r>
            <a:endParaRPr lang="hr-HR" dirty="0"/>
          </a:p>
        </p:txBody>
      </p:sp>
      <p:pic>
        <p:nvPicPr>
          <p:cNvPr id="4" name="Picture 2" descr="C:\Documents and Settings\Gordana\Desktop\x441851866351157299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700808"/>
            <a:ext cx="26384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>
          <a:xfrm>
            <a:off x="4355976" y="1484784"/>
            <a:ext cx="4248472" cy="4663440"/>
          </a:xfrm>
        </p:spPr>
        <p:txBody>
          <a:bodyPr>
            <a:normAutofit/>
          </a:bodyPr>
          <a:lstStyle/>
          <a:p>
            <a:r>
              <a:rPr lang="hr-HR" dirty="0" smtClean="0"/>
              <a:t>Novinar</a:t>
            </a:r>
          </a:p>
          <a:p>
            <a:r>
              <a:rPr lang="hr-HR" dirty="0" smtClean="0"/>
              <a:t>Hrvatski radio Vukovar</a:t>
            </a:r>
          </a:p>
          <a:p>
            <a:r>
              <a:rPr lang="hr-HR" dirty="0" smtClean="0"/>
              <a:t>Ratni izvjestitelj</a:t>
            </a:r>
          </a:p>
          <a:p>
            <a:r>
              <a:rPr lang="hr-HR" dirty="0" smtClean="0"/>
              <a:t>odveden je 19.XI.1991. iz vukovarske bolnice i od tada mu se izgubio trag. </a:t>
            </a:r>
          </a:p>
          <a:p>
            <a:r>
              <a:rPr lang="hr-HR" dirty="0" smtClean="0"/>
              <a:t>Ovčara</a:t>
            </a:r>
          </a:p>
          <a:p>
            <a:endParaRPr lang="hr-HR" dirty="0"/>
          </a:p>
        </p:txBody>
      </p:sp>
      <p:pic>
        <p:nvPicPr>
          <p:cNvPr id="9" name="Picture 2" descr="C:\Documents and Settings\Gordana\Desktop\sinisa-glavasevic_ti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97152"/>
            <a:ext cx="22558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https://www.youtube.com/watch?v=6SiRtCsREzY</a:t>
            </a:r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/>
              <a:t>Priča o gradu: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vi-VN" dirty="0">
                <a:latin typeface="Arial" charset="0"/>
              </a:rPr>
              <a:t>Tko će čuvati moj grad, moje </a:t>
            </a:r>
            <a:r>
              <a:rPr lang="vi-VN" dirty="0" smtClean="0">
                <a:latin typeface="Arial" charset="0"/>
              </a:rPr>
              <a:t>prijatelje,</a:t>
            </a:r>
            <a:endParaRPr lang="hr-HR" dirty="0" smtClean="0">
              <a:latin typeface="Arial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vi-VN" dirty="0" smtClean="0">
                <a:latin typeface="Arial" charset="0"/>
              </a:rPr>
              <a:t>tko </a:t>
            </a:r>
            <a:r>
              <a:rPr lang="vi-VN" dirty="0">
                <a:latin typeface="Arial" charset="0"/>
              </a:rPr>
              <a:t>ce Vukovar iznijeti iz mraka? </a:t>
            </a:r>
            <a:r>
              <a:rPr lang="vi-VN" dirty="0" smtClean="0">
                <a:latin typeface="Arial" charset="0"/>
              </a:rPr>
              <a:t>Nema</a:t>
            </a:r>
            <a:endParaRPr lang="hr-HR" dirty="0" smtClean="0">
              <a:latin typeface="Arial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vi-VN" dirty="0" smtClean="0">
                <a:latin typeface="Arial" charset="0"/>
              </a:rPr>
              <a:t>leđa </a:t>
            </a:r>
            <a:r>
              <a:rPr lang="vi-VN" dirty="0">
                <a:latin typeface="Arial" charset="0"/>
              </a:rPr>
              <a:t>jačih od mojih i vaših, i zato, </a:t>
            </a:r>
            <a:r>
              <a:rPr lang="vi-VN" dirty="0" smtClean="0">
                <a:latin typeface="Arial" charset="0"/>
              </a:rPr>
              <a:t>ako</a:t>
            </a:r>
            <a:endParaRPr lang="hr-HR" dirty="0" smtClean="0">
              <a:latin typeface="Arial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vi-VN" dirty="0" smtClean="0">
                <a:latin typeface="Arial" charset="0"/>
              </a:rPr>
              <a:t>vam </a:t>
            </a:r>
            <a:r>
              <a:rPr lang="vi-VN" dirty="0">
                <a:latin typeface="Arial" charset="0"/>
              </a:rPr>
              <a:t>nije teško, ako je u vama ostalo </a:t>
            </a:r>
            <a:r>
              <a:rPr lang="vi-VN" dirty="0" smtClean="0">
                <a:latin typeface="Arial" charset="0"/>
              </a:rPr>
              <a:t>još</a:t>
            </a:r>
            <a:endParaRPr lang="hr-HR" dirty="0" smtClean="0">
              <a:latin typeface="Arial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vi-VN" dirty="0" smtClean="0">
                <a:latin typeface="Arial" charset="0"/>
              </a:rPr>
              <a:t>mladenačkog </a:t>
            </a:r>
            <a:r>
              <a:rPr lang="vi-VN" dirty="0">
                <a:latin typeface="Arial" charset="0"/>
              </a:rPr>
              <a:t>šaputanja, pridružite </a:t>
            </a:r>
            <a:r>
              <a:rPr lang="vi-VN" dirty="0" smtClean="0">
                <a:latin typeface="Arial" charset="0"/>
              </a:rPr>
              <a:t>se.</a:t>
            </a:r>
            <a:endParaRPr lang="hr-HR" dirty="0" smtClean="0">
              <a:latin typeface="Arial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vi-VN" dirty="0" smtClean="0">
                <a:latin typeface="Arial" charset="0"/>
              </a:rPr>
              <a:t>Netko </a:t>
            </a:r>
            <a:r>
              <a:rPr lang="vi-VN" dirty="0">
                <a:latin typeface="Arial" charset="0"/>
              </a:rPr>
              <a:t>je dirao moje parkove, klupe </a:t>
            </a:r>
            <a:r>
              <a:rPr lang="vi-VN" dirty="0" smtClean="0">
                <a:latin typeface="Arial" charset="0"/>
              </a:rPr>
              <a:t>na</a:t>
            </a:r>
            <a:endParaRPr lang="hr-HR" dirty="0" smtClean="0">
              <a:latin typeface="Arial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vi-VN" dirty="0" smtClean="0">
                <a:latin typeface="Arial" charset="0"/>
              </a:rPr>
              <a:t>kojima </a:t>
            </a:r>
            <a:r>
              <a:rPr lang="vi-VN" dirty="0">
                <a:latin typeface="Arial" charset="0"/>
              </a:rPr>
              <a:t>su još urezana vaša imena, sjenu </a:t>
            </a:r>
            <a:r>
              <a:rPr lang="vi-VN" dirty="0" smtClean="0">
                <a:latin typeface="Arial" charset="0"/>
              </a:rPr>
              <a:t>u</a:t>
            </a:r>
            <a:endParaRPr lang="hr-HR" dirty="0" smtClean="0">
              <a:latin typeface="Arial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vi-VN" dirty="0" smtClean="0">
                <a:latin typeface="Arial" charset="0"/>
              </a:rPr>
              <a:t>kojoj </a:t>
            </a:r>
            <a:r>
              <a:rPr lang="vi-VN" dirty="0">
                <a:latin typeface="Arial" charset="0"/>
              </a:rPr>
              <a:t>ste istodobno i dali, i primili </a:t>
            </a:r>
            <a:r>
              <a:rPr lang="vi-VN" dirty="0" smtClean="0">
                <a:latin typeface="Arial" charset="0"/>
              </a:rPr>
              <a:t>prvi</a:t>
            </a:r>
            <a:endParaRPr lang="hr-HR" dirty="0" smtClean="0">
              <a:latin typeface="Arial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vi-VN" dirty="0" smtClean="0">
                <a:latin typeface="Arial" charset="0"/>
              </a:rPr>
              <a:t>poljubac </a:t>
            </a:r>
            <a:r>
              <a:rPr lang="vi-VN" dirty="0">
                <a:latin typeface="Arial" charset="0"/>
              </a:rPr>
              <a:t>- netko je jednostavno sve </a:t>
            </a:r>
            <a:r>
              <a:rPr lang="vi-VN" dirty="0" smtClean="0">
                <a:latin typeface="Arial" charset="0"/>
              </a:rPr>
              <a:t>ukrao</a:t>
            </a:r>
            <a:endParaRPr lang="hr-HR" dirty="0" smtClean="0">
              <a:latin typeface="Arial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vi-VN" dirty="0" smtClean="0">
                <a:latin typeface="Arial" charset="0"/>
              </a:rPr>
              <a:t>jer</a:t>
            </a:r>
            <a:r>
              <a:rPr lang="vi-VN" dirty="0">
                <a:latin typeface="Arial" charset="0"/>
              </a:rPr>
              <a:t>, kako objasniti da ni Sjene nema? </a:t>
            </a:r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Blago Zadro: 1944.-1991.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Zapovjednik  obrane Vukovara</a:t>
            </a:r>
            <a:endParaRPr lang="hr-HR" dirty="0"/>
          </a:p>
        </p:txBody>
      </p:sp>
      <p:pic>
        <p:nvPicPr>
          <p:cNvPr id="5" name="Picture 7" descr="s_000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2060848"/>
            <a:ext cx="3048000" cy="4286250"/>
          </a:xfrm>
          <a:prstGeom prst="rect">
            <a:avLst/>
          </a:prstGeom>
          <a:noFill/>
          <a:ln/>
        </p:spPr>
      </p:pic>
      <p:pic>
        <p:nvPicPr>
          <p:cNvPr id="7" name="Slika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2492896"/>
            <a:ext cx="43204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https://www.youtube.com/watch?v=n1b_coo2Pk0</a:t>
            </a:r>
            <a:r>
              <a:rPr lang="hr-HR" dirty="0" smtClean="0"/>
              <a:t> – Blago </a:t>
            </a:r>
            <a:r>
              <a:rPr lang="hr-HR" dirty="0" smtClean="0"/>
              <a:t>Zadro</a:t>
            </a:r>
            <a:endParaRPr lang="hr-H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Trpinjska cesta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84784"/>
            <a:ext cx="3899168" cy="259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4221088"/>
            <a:ext cx="58326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1268760"/>
            <a:ext cx="4285429" cy="259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viatica-travel.hr/tl_files/viatica/galerija/Vukovar/Vukovar_Tenk_Trpinjska_ces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548680"/>
            <a:ext cx="7344816" cy="5511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slov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Ovčara</a:t>
            </a:r>
            <a:endParaRPr lang="hr-HR" dirty="0"/>
          </a:p>
        </p:txBody>
      </p:sp>
      <p:pic>
        <p:nvPicPr>
          <p:cNvPr id="35845" name="Picture 1029" descr="ovč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476250"/>
            <a:ext cx="4400550" cy="5867400"/>
          </a:xfrm>
          <a:prstGeom prst="rect">
            <a:avLst/>
          </a:prstGeom>
          <a:noFill/>
        </p:spPr>
      </p:pic>
      <p:sp>
        <p:nvSpPr>
          <p:cNvPr id="35848" name="Rectangle 1032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hr-HR" sz="1400">
              <a:latin typeface="Arial" charset="0"/>
            </a:endParaRPr>
          </a:p>
        </p:txBody>
      </p:sp>
      <p:sp>
        <p:nvSpPr>
          <p:cNvPr id="35849" name="Rectangle 1033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hr-HR" sz="1400"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564904"/>
            <a:ext cx="38453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60720" y="0"/>
            <a:ext cx="2468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OKUPIRANI DIJELOVI RH.</a:t>
            </a:r>
            <a:endParaRPr lang="hr-H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495800"/>
            <a:ext cx="7772400" cy="1679575"/>
          </a:xfrm>
        </p:spPr>
        <p:txBody>
          <a:bodyPr/>
          <a:lstStyle/>
          <a:p>
            <a:pPr algn="l"/>
            <a:r>
              <a:rPr lang="en-GB"/>
              <a:t>Do kraja 1991. godine trećina hrvatskog teritorija bila je okupirana i razrušena, a prognano je oko 500.000 ljudi.</a:t>
            </a:r>
          </a:p>
        </p:txBody>
      </p:sp>
      <p:pic>
        <p:nvPicPr>
          <p:cNvPr id="15364" name="Picture 4" descr="domra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3962400" cy="2971800"/>
          </a:xfrm>
          <a:prstGeom prst="rect">
            <a:avLst/>
          </a:prstGeom>
          <a:noFill/>
        </p:spPr>
      </p:pic>
      <p:pic>
        <p:nvPicPr>
          <p:cNvPr id="15366" name="Picture 6" descr="vuko zbijeg2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14400"/>
            <a:ext cx="3657600" cy="2971800"/>
          </a:xfrm>
          <a:prstGeom prst="rect">
            <a:avLst/>
          </a:prstGeom>
          <a:noFill/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hr-HR" sz="1400">
              <a:latin typeface="Arial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hr-HR" sz="1400">
              <a:latin typeface="Arial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hr-HR" sz="1400" dirty="0">
              <a:latin typeface="Arial" charset="0"/>
            </a:endParaRPr>
          </a:p>
        </p:txBody>
      </p:sp>
      <p:sp useBgFill="1">
        <p:nvSpPr>
          <p:cNvPr id="15374" name="Oval 14"/>
          <p:cNvSpPr>
            <a:spLocks noChangeArrowheads="1"/>
          </p:cNvSpPr>
          <p:nvPr/>
        </p:nvSpPr>
        <p:spPr bwMode="auto">
          <a:xfrm rot="-5400000">
            <a:off x="196850" y="6142038"/>
            <a:ext cx="431800" cy="431800"/>
          </a:xfrm>
          <a:prstGeom prst="ellipse">
            <a:avLst/>
          </a:prstGeom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pic>
        <p:nvPicPr>
          <p:cNvPr id="15378" name="Picture 18" descr="Profi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6556375"/>
            <a:ext cx="665163" cy="30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www.visit-croatia.co.uk/wp-content/uploads/2013/12/Vukovar-cross-h-08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5" y="548680"/>
            <a:ext cx="8343837" cy="5544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os-jklovica-tribalj.skole.hr/upload/os-jklovica-tribalj/images/newsimg/57/Image/zapamtite_vukovar_z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764704"/>
            <a:ext cx="8424934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jutarnji.hr/multimedia/dynamic/00351/vukovar_351828S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692696"/>
            <a:ext cx="777686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4572000"/>
            <a:ext cx="8424936" cy="1295400"/>
          </a:xfrm>
        </p:spPr>
        <p:txBody>
          <a:bodyPr>
            <a:normAutofit/>
          </a:bodyPr>
          <a:lstStyle/>
          <a:p>
            <a:pPr algn="l"/>
            <a:endParaRPr lang="hr-HR" dirty="0" smtClean="0"/>
          </a:p>
          <a:p>
            <a:pPr algn="l"/>
            <a:r>
              <a:rPr lang="en-GB" dirty="0" err="1" smtClean="0"/>
              <a:t>Poginulo</a:t>
            </a:r>
            <a:r>
              <a:rPr lang="en-GB" dirty="0" smtClean="0"/>
              <a:t> </a:t>
            </a:r>
            <a:r>
              <a:rPr lang="en-GB" dirty="0"/>
              <a:t>je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ubijeno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</a:t>
            </a:r>
            <a:r>
              <a:rPr lang="en-GB" dirty="0" err="1"/>
              <a:t>od</a:t>
            </a:r>
            <a:r>
              <a:rPr lang="en-GB" dirty="0"/>
              <a:t> 15.000 </a:t>
            </a:r>
            <a:r>
              <a:rPr lang="en-GB" dirty="0" err="1"/>
              <a:t>civila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 smtClean="0"/>
              <a:t>branitelja</a:t>
            </a:r>
            <a:endParaRPr lang="en-GB" dirty="0"/>
          </a:p>
        </p:txBody>
      </p:sp>
      <p:pic>
        <p:nvPicPr>
          <p:cNvPr id="23558" name="Picture 6" descr="vuko grobl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5791200" cy="3886200"/>
          </a:xfrm>
          <a:prstGeom prst="rect">
            <a:avLst/>
          </a:prstGeom>
          <a:noFill/>
        </p:spPr>
      </p:pic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hr-HR" sz="1400">
              <a:latin typeface="Arial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hr-HR" sz="1400">
              <a:latin typeface="Arial" charset="0"/>
            </a:endParaRPr>
          </a:p>
        </p:txBody>
      </p:sp>
      <p:pic>
        <p:nvPicPr>
          <p:cNvPr id="23573" name="Picture 21" descr="Profil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6556375"/>
            <a:ext cx="665163" cy="30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/>
              </a:rPr>
              <a:t>Marija </a:t>
            </a:r>
            <a:r>
              <a:rPr lang="hr-HR" dirty="0" err="1" smtClean="0">
                <a:solidFill>
                  <a:schemeClr val="tx1"/>
                </a:solidFill>
                <a:effectLst/>
              </a:rPr>
              <a:t>Peakić</a:t>
            </a:r>
            <a:r>
              <a:rPr lang="hr-HR" dirty="0" smtClean="0">
                <a:solidFill>
                  <a:schemeClr val="tx1"/>
                </a:solidFill>
                <a:effectLst/>
              </a:rPr>
              <a:t> </a:t>
            </a:r>
            <a:r>
              <a:rPr lang="hr-HR" dirty="0" err="1" smtClean="0">
                <a:solidFill>
                  <a:schemeClr val="tx1"/>
                </a:solidFill>
                <a:effectLst/>
              </a:rPr>
              <a:t>Mikuljan</a:t>
            </a:r>
            <a:r>
              <a:rPr lang="hr-HR" dirty="0" smtClean="0">
                <a:solidFill>
                  <a:schemeClr val="tx1"/>
                </a:solidFill>
                <a:effectLst/>
              </a:rPr>
              <a:t> </a:t>
            </a:r>
            <a:r>
              <a:rPr lang="hr-HR" i="1" dirty="0" smtClean="0">
                <a:solidFill>
                  <a:schemeClr val="tx1"/>
                </a:solidFill>
                <a:effectLst/>
              </a:rPr>
              <a:t>Vukovarska</a:t>
            </a:r>
            <a:endParaRPr lang="hr-HR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323528" y="1484784"/>
            <a:ext cx="3672408" cy="4800600"/>
          </a:xfrm>
        </p:spPr>
        <p:txBody>
          <a:bodyPr/>
          <a:lstStyle/>
          <a:p>
            <a:r>
              <a:rPr lang="hr-HR" dirty="0" smtClean="0"/>
              <a:t>kulturna djelatnica</a:t>
            </a:r>
          </a:p>
          <a:p>
            <a:r>
              <a:rPr lang="hr-HR" dirty="0" smtClean="0"/>
              <a:t> lektorica</a:t>
            </a:r>
          </a:p>
          <a:p>
            <a:r>
              <a:rPr lang="hr-HR" dirty="0" smtClean="0"/>
              <a:t>urednica </a:t>
            </a:r>
          </a:p>
          <a:p>
            <a:r>
              <a:rPr lang="hr-HR" dirty="0" smtClean="0"/>
              <a:t>književnica</a:t>
            </a:r>
            <a:endParaRPr lang="hr-HR" dirty="0"/>
          </a:p>
        </p:txBody>
      </p:sp>
      <p:pic>
        <p:nvPicPr>
          <p:cNvPr id="1026" name="Picture 2" descr="http://www.hkv.hr/images/stories/slike10/110910/Hrast_konvencija/10_Hrast_Marija_Peakic_Mikulj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2276872"/>
            <a:ext cx="5886450" cy="39243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/>
              </a:rPr>
              <a:t> Vladimir Kočiš Zec </a:t>
            </a:r>
            <a:br>
              <a:rPr lang="hr-HR" dirty="0" smtClean="0">
                <a:solidFill>
                  <a:schemeClr val="tx1"/>
                </a:solidFill>
                <a:effectLst/>
              </a:rPr>
            </a:br>
            <a:r>
              <a:rPr lang="hr-HR" dirty="0" smtClean="0">
                <a:solidFill>
                  <a:schemeClr val="tx1"/>
                </a:solidFill>
                <a:effectLst/>
              </a:rPr>
              <a:t> </a:t>
            </a:r>
            <a:r>
              <a:rPr lang="hr-HR" i="1" dirty="0" smtClean="0">
                <a:solidFill>
                  <a:schemeClr val="tx1"/>
                </a:solidFill>
                <a:effectLst/>
              </a:rPr>
              <a:t>Gospodine generale</a:t>
            </a:r>
            <a:endParaRPr lang="hr-HR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323528" y="1484784"/>
            <a:ext cx="3672408" cy="4800600"/>
          </a:xfrm>
        </p:spPr>
        <p:txBody>
          <a:bodyPr/>
          <a:lstStyle/>
          <a:p>
            <a:r>
              <a:rPr lang="hr-HR" dirty="0" smtClean="0"/>
              <a:t>pjevač</a:t>
            </a:r>
          </a:p>
          <a:p>
            <a:r>
              <a:rPr lang="hr-HR" dirty="0" smtClean="0"/>
              <a:t>glazbenik</a:t>
            </a:r>
          </a:p>
          <a:p>
            <a:r>
              <a:rPr lang="hr-HR" dirty="0" smtClean="0"/>
              <a:t>skladatelj </a:t>
            </a:r>
            <a:endParaRPr lang="hr-HR" dirty="0"/>
          </a:p>
        </p:txBody>
      </p:sp>
      <p:pic>
        <p:nvPicPr>
          <p:cNvPr id="41986" name="Picture 2" descr="https://encrypted-tbn1.gstatic.com/images?q=tbn:ANd9GcTTNRMfRrLOJa4mlD3ml7MuMi0l740vnFwB1h-yQhxdoxHV03Q3A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2204864"/>
            <a:ext cx="6096000" cy="3048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Pravokutnik 5"/>
          <p:cNvSpPr/>
          <p:nvPr/>
        </p:nvSpPr>
        <p:spPr>
          <a:xfrm>
            <a:off x="755576" y="544522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hlinkClick r:id="rId3"/>
              </a:rPr>
              <a:t>https://www.youtube.com/watch?v=DQmPnKNZeZ4</a:t>
            </a:r>
            <a:endParaRPr lang="hr-HR" sz="28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Hrvoje </a:t>
            </a:r>
            <a:r>
              <a:rPr lang="hr-HR" dirty="0" err="1" smtClean="0"/>
              <a:t>Hegedušić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i="1" dirty="0" smtClean="0"/>
              <a:t>Stoji grad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5608" y="1447800"/>
            <a:ext cx="7384864" cy="973088"/>
          </a:xfrm>
        </p:spPr>
        <p:txBody>
          <a:bodyPr>
            <a:normAutofit fontScale="92500" lnSpcReduction="10000"/>
          </a:bodyPr>
          <a:lstStyle/>
          <a:p>
            <a:r>
              <a:rPr lang="hr-HR" i="1" dirty="0" smtClean="0">
                <a:hlinkClick r:id="rId2"/>
              </a:rPr>
              <a:t>https://www.youtube.com/watch?v=NCQSEIaWSts</a:t>
            </a:r>
            <a:endParaRPr lang="hr-HR" i="1" dirty="0" smtClean="0"/>
          </a:p>
          <a:p>
            <a:endParaRPr lang="hr-HR" dirty="0"/>
          </a:p>
        </p:txBody>
      </p:sp>
      <p:pic>
        <p:nvPicPr>
          <p:cNvPr id="43010" name="Picture 2" descr="https://i.ytimg.com/vi/GHsUCILcNZ4/mqdefaul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3068960"/>
            <a:ext cx="4480498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Zlatni dukati -</a:t>
            </a:r>
            <a:r>
              <a:rPr lang="hr-HR" i="1" dirty="0" smtClean="0"/>
              <a:t>Vukovar, Vukovar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405136"/>
          </a:xfrm>
        </p:spPr>
        <p:txBody>
          <a:bodyPr/>
          <a:lstStyle/>
          <a:p>
            <a:r>
              <a:rPr lang="hr-HR" i="1" dirty="0" smtClean="0">
                <a:hlinkClick r:id="rId2"/>
              </a:rPr>
              <a:t>https://www.youtube.com/watch?v=PWiDJ3yUgcs</a:t>
            </a:r>
            <a:endParaRPr lang="hr-HR" i="1" dirty="0" smtClean="0"/>
          </a:p>
          <a:p>
            <a:endParaRPr lang="hr-HR" dirty="0"/>
          </a:p>
        </p:txBody>
      </p:sp>
      <p:pic>
        <p:nvPicPr>
          <p:cNvPr id="44034" name="Picture 2" descr="https://i.ytimg.com/vi/qRnqZ0ZBsw8/hqdefaul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2492896"/>
            <a:ext cx="6696744" cy="4032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Zlatni dukati </a:t>
            </a:r>
            <a:br>
              <a:rPr lang="hr-HR" dirty="0" smtClean="0"/>
            </a:br>
            <a:r>
              <a:rPr lang="hr-HR" i="1" dirty="0" smtClean="0"/>
              <a:t>Ne dirajte mi ravnicu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333128"/>
          </a:xfrm>
        </p:spPr>
        <p:txBody>
          <a:bodyPr/>
          <a:lstStyle/>
          <a:p>
            <a:r>
              <a:rPr lang="hr-HR" i="1" dirty="0" smtClean="0">
                <a:hlinkClick r:id="rId2"/>
              </a:rPr>
              <a:t>https://www.youtube.com/watch?v=wp4dkYVbcfM</a:t>
            </a:r>
            <a:endParaRPr lang="hr-HR" i="1" dirty="0" smtClean="0"/>
          </a:p>
          <a:p>
            <a:endParaRPr lang="hr-HR" dirty="0"/>
          </a:p>
        </p:txBody>
      </p:sp>
      <p:sp>
        <p:nvSpPr>
          <p:cNvPr id="46082" name="AutoShape 2" descr="data:image/jpeg;base64,/9j/4AAQSkZJRgABAQAAAQABAAD/2wCEAAkGBxQSEhQUExQWFhUWFhgYFBgYFxgVGBgYGRgXGhwbHBgYHCggGBwlHBcVITEhJSkrLi4uGB8zODMsNygtLisBCgoKDg0OGhAQGiwkHCQsLCwsLCwsLCwsLCwsLCwsLCwsLCwsLCwsLCwsLCwsNywsLCwsLCwsLCwsLCwsLCwsN//AABEIAMIBAwMBIgACEQEDEQH/xAAcAAABBQEBAQAAAAAAAAAAAAAAAwQFBgcCAQj/xAA+EAABAwIFAQYDBgQFBQEBAAABAAIRAyEEBRIxQVEGEyJhcYEykaEHQlKxwdEUI+HwFWJygpIzU2OywiQW/8QAGAEAAwEBAAAAAAAAAAAAAAAAAAECAwT/xAAjEQACAgEEAwADAQAAAAAAAAAAAQIRIQMSEzFBUWEEFCJx/9oADAMBAAIRAxEAPwDDUIQgAQhCABCEIAEIQgAQhCABCEIAEIQgAQhCABCEIAEIQgAQhCABCEIAEIQgAQhCABCEIAEIQgAQhCAPYQtX7D+Ki4w06axJkTNmO/dWLKmNOPwZuJqDwiINtisOdbqovbizBoRC+vcMMMMbiWgu77umOqNLRoa0CxZbe4ndQ3abtCcC3DljW1KDqbv5z4cXugFo8IEWkzz7LWU0lYQg5yUV5PlsIhbDm+cVhjMPiKhlwbNMQCLtcWt0gX8RbG94UR2hL8Ph61KuC7E4p1J+IESzDsY7Wynq271zjeNhbdTDVUuitTRlpy2y7M1CFO4PBurOgWCv+SdhqNSnckn6SlLVSCOk5GRwhabnH2ZPBJpkBoHQk/Lp6Ks4jKquEcBVZ4Ts4bEdQeQhayfQPSkisIWi4KtqDQS1wA8BtMG8H0Tx9LyUPXS8D4X7MuQtNfTA4SDmDoj9heh8D9mcoWhh8G1l67GP4d57D9kc69BwfTO0Qr+/M623eH6fskq+Z1XCHVHEf30T5/gcP0oqFquV4Wi5k66TnEXa5xYZ9VJUqWFaZdTcY4FajHzIlT+yk6opfjt+TGEQtexYwkRppNPOusHkezWKAqUMOHGKzQLXh0fkmvyE/BL/AB37KAhaAaVAT/OZ5fEmtXuY/wCpzAgGCnzr0LgfspKFd6eB+81w/wB0j9E+ZQqRArUoF/i/pvdHOvQ+BmdQhXLNMK9hu6m65PgdMfTlRNTFCdlS1b8EvSryQaFKPrjokdarf8Fs+jFCeF651J7g2DVCdShG4NhpH2eVIFUdKlMxxBY4f/P0U6XnwuFnNawgiZFokEbbKr9gqv8AMrDzon0h9QfqpzFYnTG5BZcTA1B7h4reIeE2tPNrLj1FkqPQ8biSXOf3rmueNLn94WkjwgS4zLf2UPm2IecIykahLGuBDS4kfes0bW9t05y7OXN72fC3un/C1rGGZ8Ja0QNyRsqzj81PcNcRINQ/+qUYyb7BtDXtNmbmjDllQio1oMts5pBsQ4GfRRNTtNi6o0VsTXqMJBLH1XuaYNpBMKLxWIL3Fx5XNAS4SuuMKiTObm7bLb2ergW/vdaR2ZxU+HiZN9lltKg9oBYLRup7s7Upva8PfVL/ALobqInzDRAC5pxs6oOjb6eFtO/Tn6qs9qMloV6Ro1HU21DJaNQbc9J+fqVF9jczrMxDKDnzTAJvxqBhpnzhTGZV6nfHXhX1QJDSzQ76O4KxcWjRZ7MUx2Cq4KsaVQQWkRexB2IPRW7KsQ2u0kGCGkkeg/VTn2pZE3+CpVwNL2OALTuGvvp9jws8yWWnwatrhvIO49Fq/wCkY9Oi21cEd/KfZNauFPqpXD4eu5mrTDQYi34Z35sF3isNiGghzIDXNbxZ0WEjmFg5UaUVp9NIPpn9FJupuFtJJmPUpGvSqRdhjcW+q0sTRGCkTMA2En06/UJBzeqlnUaviIpuGpoBABHhOmPn4fmo6swyZ35VJktDV6SLZlLuXjhZVZNjeF49LhcPCpMTEg1Gg9D8lLZPTkH1T3FvZTbLiB0HJ9lLlTGo4ICliKrfhc4Ql2Y2vES75D9k1xeaGo7wy1vACWwlIuO8eclUK37DEPruEOn5BRFag5u6eY7Gv1RNht813hXh/he2Z55CpYQrsiSF62nPI+af1cpeDx5X3HVIVMBUA+E+11Vio9p5a87FvzSjcnf1CaU3ubsSFLYLNOH/ADSbkuhrb5Gv+DO/EPqhWBsG9kKOSRexHPZSrpqYjfanceVUqSzCpNKmSTcdf/JWsvXYQUyS2k5pcZksM22ufWVFY3MIboc3bVwby9zhx5pWpM51aEquLsQSfmmGY4wGiKYGz9U9ZbGyb18Y07CE1fWlaRjRLbI9yGldubdAiDO/C3JLh2YzAOhro6LSsqwtPSNADXGJjdYjlNXS8QtQ7N5g4wG3Oy5NWNPB2aUrWRDNMxbQxBnU0NfB8LjO17cLXMqxrarGFocQWtOuCBJnk77LMmYx4rFz6Bq6TcaqbRv1cYKu3Z7tDVqvNP8AhagDIBealJzfbSYMeSyawadjX7WqY/w9w51s97rIOzD/AOYLbWPof6haJ9tecFlOnQb9/wATusNIj0uql2YwzdBqAXJE+sJwxFszl2SpAa0gFwBMkajHy/Vcvx7tTnSbuBPiJ22ueiKpPikbbpHVfy7sn6LHtmliFTGuAsfvF3mCY/YJtVxzyXXPwgX6DZKey4B8UuFrSqwibYi/GE7EizRufugD9AmdV6c5nTDHkC43HoVHzdaRQpHFR264nwk+YXlR1yvG/A7zc39VdECYdCHm/sF4Oi9xYggf5WpgS2TsOlxbwZMdBc/t7qHx+J7xzidyTF9heApjI6v8uqJghuueIDm+GOZjZRuXURUrWBDb7oXdjfVDLDYQm6k8vpPc7Q1pM2VmwmTUjcyrJkWCpNfLRsL3myUphsMxzLJKrHaixwb1g8LnLaDg8CNxz0W61cA2o3RpDmunfcHyWd5zlTsPVLHNlonSSON1K1PAONFfqV2vcGGJaDf0XYrMY0eIQZjmUxx9drqmplgASU0xeYuc0ACI3M7p7bGmSFbCsrieeCBCg8XgnUzB9j1TrL8aWkzJEWEqSx79VEyBMhUm44BpSVlf79wsCYXqcsokibIVWRbJvNO0QiNLZHSrP5BVrFZkXcfWUzrm5tCRK0hpRRzt2LGvJXbnpsEotGgs97xcPXrd0VPJCA5pOgq19ns4FN8kxNlU2sJ2un2BpPLoDSZ8lOok0Xptpm0ZNQpO0vY9+p24DoA+Su+UhtMWcXddTy4j0lZF2VybEOILXFnG5/RavkmSii0ucS50S4kk2F4HRcU+6R1KRi/bnMnYzFPfBDWnQwHgNMX9TJTzsxScGPbxMj6yobNqgNSrHNRxH/IlSOUdpNAg+E3uAObH5hW1/JCeSw41ti7fXYEX2N/7803qZe+THDBM28JDCDc/5gkf48uaIcdIkja159tgk3Y6tt3j/h07/dtb0sPksdrXZrgcYbKXPqd21zZ06hdpJFtgCZ34UyckpsDQ4lxAMnaSTv6Kr1HOJ1ajqEQQYIjaCFI5hnPfUA5zi2uxwY6LCo2JD4Gx4PCiSk+i4yiuyNzejrqPLdpJuYsB5+ih8RRLDcgzBsZ3TirWJ3JPqmtQreKaMZuxtF/dK1WS0x1H5FIuPkuDUtC0IPNPVe4oS6fIfkuEajPogRKZPTI8TQSb24IvI81y9hokaYiAQTtDmh35FWfI8LOHYBAcGvM+bi1o9pdKjJYSymYeGsa0nglg0z76QpTts0ccCeDzx4IDg0g2Baf0VizTG1sGym9rWEVRIJkwOJ+qrxwjRUY0WvK17NmUGYOmKrA5mlrbw7flJtFZRWOzOfYh8vJo1GWlrDDmjqBH6qX7VZQcZh5YIfYgExIO4k7JbJsqps8VONJ2Ecf3ypHNcUKVCpUIlrGOMdY4WT7wHgxTNct7qlTLmkF2uWkCTpIAdI4KhcXRES3YRPvKnu1vaMYuqxzGlopt0QSL38rAKuYqQbroj0Zs4wY8YmEtUxEkhpgSYPU/so9Ggm8FXRKYu/FOBg6bITUoVUAtm1CCYUWFMZnJtuTtHWVFERII2V6bwc7OAEpqXbwNgZHWI+i4qiFXYHDk9w2F1ApoxSeAxndg2Bm0FTIpIXyTDA1QAJstBynJNbgCP0WfZZmPdVWVIBE+IeS3js/UpVKYqs+Ei8eIgR5TP5jkLCdm0aHGCw9OmGwNvYe6d5rmJFF2gWIIngeY6+u3qo15ZVqsGo6QbN/ER5cqxvysVR/N2tLRz5Hy8lhVG3R87Z7g30neIHxeIHqHXBUIwkFfQX2idl24jDvqNGmpSbIjYtHEcQFiuFwILwD0M+0LaDsyksjE5hUpmWGx43lSVDPHGC9g6Wsf2UPjKd3AbAmE6wrIaCeYgKmkxWWClmNN1gSD0P7rio4A+u6hXxBJ3B9Cd9xwn72kXBtxyPZZ7RqVg8JF6eYdji0uFMPAIBg3+W6cNNIkNNMgkiQXOBHsboKIUu4MLh0LrFkSY6mE17xWiBQsAUjlWVOrSWiwuVFd5KnMpzUUabgDctc3e3iN/eBCTKiM8XmdYNdTpWaPiPJgz+aSyis5kB3WR7pSg11UkU26ieARPyTPEYCrRqAPa5sEi/VOKCTJPGVB3gJ1/wC1aD2Z7QOqsFI0qtSLSQwNjgGXSs7o1A6xVo7LOotfd7muBHi1GCOkJSQ0X3Ia7XNe1jXU+7cWljt232EE2XHbIk4OsBuQGj1c4BN2ZpTD9NIhxcbx12ufRO+0FHXhu63fVexo6zqBPyAJ9lhWSjE8wyl9JxFSx45B900q0y71hbk/ssx9nBpbYAO58tKrvajsaMKzve6GgjdrvgPBjodvVbqRnRj5BBurJhHE06IaIiSZ2KgsQJcfVK/w9SWjXY7X2lW8ijgkqVBhElokkz8yhQ9XDOBI1OMdEKa+lX8NM7P9nGUGh7r1Tadw3qG8Hm6rvbjszAdiKQjbvANr21Dp5q+4okAAXcYYPV28eQE/JPDQJp03s8YcJc0CReNx1EfVCbTM9p8/U2zb6rvEUxAABDh8V5Eqw9ucl/hMW8AQ13iYNrHcexkKPGIDNbJY8VGi8OJaYGxI3EkFb3eTOvBEd2Ym8JWmZjnZPWNqOa5jbtb4iLWm3quaWCqFhc2k8tYdLnhri0HoTEA+6GwE+4IdEGemxstR+zvR3ZeCWVaZbDgdOpjttXDgDPxcecLOa7C1tOpra6RLhs5rpILXDfbnzWq/YiA+riGm7e6ZpBgz4jeDxcLLU6Liy9ZTjsFSJca1BtWoZdNQSSOG6nWHkFPjMqBbr7xuiNUz4Ytz7hFeQ1vN+ekcJ9SgtjhYdlSeCs512kwooPd3rHgywBp1EuI+GFi+YYcMqNaIa6pdpPwwbTIWp/apgmtwmsWLXyIAE6gbn91jWLY7TT1PlsmIvpBMkfmVUF5HYwbhQ1z9ZBgkeHkz58LgsLgHBwIFoHB4+alqVKaxp4TXVFQ6QwgS7mDPmoyrg306sPYWOm4IiL7DoZstCSzdj+zTsXimUXAta0d7U6FrIhpIPLi32lWr7TOzLaZ7+k2GPMOaBZj9yPIHcJ79j2BdNaqTYOFESbi2t3H4nM+S0rMsA2tTcxwkOEOHUfoRuCovIXR8zYPHvoOljt9wdj0lL55nTcQxoLNLwfiBBB/UKT7a9nzg8SabjLTdro3advfg+iquJp3ttwnSZViT3EgAk229N4SYok+imslyd9YOraZpUYNSbB9wdAjc8n0XT5dvwALi1tr/ADTKjGyMpYZu+qTO0fVKDC6iG7km0wL+p2TmvSFrTa5j9UiwH7pkbeITsg0UUhuxndvZUbZzC10jexBPzErYKuTsxjHtI1NcA9hm4BAgt8xYwsoIM+KPX3V8+zjPgIwrzL2g90eS3lvqJt5JNuiZJFXr9narXuYYBaYnqOtvJd08n0/ekq79rqBZUa8Dwus71AMfSVTMRjNJKSJQ+wNd9C7YngkTHtyrJktCq+r3uJcdTWlzQXQWU4hz9I2M+6Y9mcsdIq1hfdjSLt8z5x8lKUXB1d7tRa2CHOBLdNNgLnX83OASpBeRvmPbVo1Np1Tr4foiLjl7enkqtje2mLewsOIqODhpcwtY5pB6+FKdrRhm4h7qGlzSGh0QW63NGrTHn05lVkkHb8R9RH7qqLqhtiKfePsACTeDY+w2SOKp1BJAkHoZiPqhtQh0b/sOFI0aogGZtcxYdL8+qqxUmQDcaRaB7zKFYjhaRuRfmwN/VCe5eg2M0jXJ1R8IsPM7n1TjLMQGVT90OLSCLQYE26L3CUCS0CJJE9I5PylOhl5eYF5dY+SzbRkiG+13Ke8w3fht6Rmf8roB+sH2WQ4HGvoPc6nElpaZaHCCL2P5r6N7YYPXgMS3/wAJPu2F80PJaTG/K00iZjvL6LsRVazWymXz4nnQ2R5qQy/FYqm2rh6FTUwkuqNaQ4TsXAlV9gv6pWiTIDSQbiQYtyFrRCZNYeiHU3D+He6oxxdUqtu1rDYB3AvKv/2a5iMPiMIS2G1G1MI8iD4mu10iY8tQ91nmR1X6yxuJ7gVGEVHOcQ1wbLgx0bydk+pY51Ok8h0uZUpVmESfEwlpI8iC0qJIo+pcXTkBJ0X2heYHEitTaeXMa48bgFcuZpXPJUyo9Uyu/acycGf9TfzKwLEhp4MyZn4T9Vu/2iYoMwhn8Td/dYPjdbgAT4SSGAC5336qodDapDkFuJqMFKnTYSLaX6BLRJIJNnWOy6wXcN70YkV31CW90WFpY3h2uTJ3tE7J1mNStVewYk06ZDA0EMaweEQJjlR2HqNph7XUm1JeNDw4+GJ1CB8QNvSFZLZt/wBmuHYzL6JZPjL3uJ3LiYv6AAeyuxdYHqFRfs2MZfRPDg4j3c6FdaJlg6hYN/00VJYRQPtnyzVh6VYCSxxaT5G4+oPzWQ5F2frY6top2a2DVebBjZ/9jeAvpPOMAMThqlE21NgHodwfnCr+F7PUsFharcO25aXE7uc4CxJ5K03UhRQyyPJmtwVNmkAOc60QIcS0T7LKsyy40atSmSYa4xzMEgfRbzhaYdRYOCxsHnYX+ayXt5Q0YtxMDUA6/WIP1n5qYts3hgqlUdfO0bzt6cptVZaePLpKeswr6jyWDUabS91wNLRAJub7iwukKgcZMHcwbx6TzwqNaEHi/tsuajyLgwQ4EOJIuOt5jqnmXUGuqUxUBMkWEzqiwtdTZyZzaodSDWNJBHekFxEAkaA1xINxcA3R9JbXktFTAur4az6ge1supvJqgOb+Fx8QBvFzuFW8Dlo1CpUp1n1adQTRLQxsxqDi4uHhiR69VO1sY8OL3uY240lssFxGmJJjaxHHCT7mtUD2POmkRZzXu1mbnfYe6ZhurokcVn7GvazuCxtQO0EODjqaJ8TQLAg7glU/tPj6zSWtL20HMAsGnWfiOogmDJ2kbLvOs0pUBQDJcaLw4NEuOkjSS4n4Zkbqv4vty52trsOzS4EOGoybEAyRuNwVSiwTI/vrXJ1c2EHznqincEAGbD3PquMRU1gENHiFot/dklWxjnkh5uPvE8AbfRFF2D2Q4gjS4TvaeE5y4Pe6Ggm/F9uAPRMalZpEmZ9V7hHvc6KMy0yDMf3wntYrSZYDhqosGP8A+J916o9vbXMWeH+IcItBDJHzbKEuNlciNxy3K3RMXIT40KjBAbc8/svcRmA7sHVpYJ1HafIdfRK5d2joP0t76nbcOljgI6LK2ZkdmmImhVZBBNN4M/6SvmurUMRxMn1C+kO0/aDAU6bnOxFPUWkNaHXJhfPeIw9IkziKYk8Co4fMMW2kmZzIzWvA/p7p4cvn4Hsf5Nd4vk6CmdSmWkgggjg2I9luZi+FqgOEjUAQSOoBuEvVxJDnOALZmBvAkED6JgCnApat3QI8ROw+W5SoD6z7LFpoU3tmHXMzyBtOw2SuZ59hGS1+Jotd0NRgPylfMOY9uMZUosw7az2UabAwNb4C4C0vIuT7qtOKz4b7Kcs2fQ/2n59RdhmsbUY6XcOkQGmIItusYqvafh3JM328vmonA5jUpfC7wndpuw+rTb33U9hsEyswVGODWkxpNyw9J5HIPRHHtK3bh9gsR3jv/wBNV5b3R0knV4gPC07kWn5JGhUgRwCbzcjeIhJ4Sk2mXNe0kR4SODa/pEpWT/05Fhpp7W1u8tyZWbQzbewg04DCtPNJv1k/qrNg3ljrGWncHf2UblmXhlCk2SA0AfQRHmndbu6Y1VajWRuXODY9Vg8uzSsUyZBi42UZmlFtOageWTaLuBPTT+yq2YfaTl2GmK5qEcU5ePmYb9VSu0XbqtmgaMJSLO5k+JwJeSOABAt5q1FsiqZq2CxDdHh23gbQenlv6Kl/atSoOoiprYKjSNI1AOc07iN/P2WY4bNcwxOui3EupgAksnu7nceEA+d1Wc4wlak+KrXAmIJuD6HlaR0s3ZTn6JOrmzBFiTeZO6bVu0NXQKYdDGklrdwC6JN+sBRVNjnyGtk7+dkU8G8m7SBySCAFvtXkzerJ9E1mlaXsqNkB7GvaPwmACB0hwKvWUZs2o2m0El7wTZtm8HVFt+qz7uZaxkmGzpOxuZTnAYmvQB7qpAduCPqOh9FnKKHbfZouGwZ0A13Nqub4rNgNgH4QfzSb85FR/dtrNpNEa6rtmj/KPvHz2HmqDmfaLEvaWvfA20tEA+vJXeX4trsP43AOpO0idyx8uHrDmuH+4JKLBZZee338PhsO6jhi0moWkunW6o0AS8u5kwssp4Go8w1vqSQB9SvKuLJO9hYDoJ2HklMfiA6myJDr672dcwY9ICuKaG+h1TNJrHNqVCHMaO70t1hzibiZGkKJqYjokEtg6Ae9rS4MBN3O2HrC02pEPUfR5RJc4c32Uu/FAHUy3Dh6JDC4cMBeDJHwkc3UjW7qtTL2O0VWnxMMAPB5B6qJZKimss9ZnLSLtBPJICFFENNyBPrCFFF2fQ9DBd40NqnU4GRbTB5gT+6Y5l2Np1wR31Wm7iHS0eYYRBSoxzACNdR/SwfB8oBP1Xf+Lu0iZJmLtP8AYCyTEjFu2vZargq+mo7vGuuypw7qLmxHRVeoyF9E9oqVPHUO5qkgE6muAGpsWkTxcBZnmv2fin8OJBJ2DmRb1BW8NT2ZyiZ+nTMcYAeA9o2Dpkejtx6bKWxXZOs3bS70dH5prT7OVzwB6lab4kbWNHPpcCp6Etj5xKRrVy6BAAGwH5+Z81K//wAtX4DT6H+iZYnKa1OddNw8zt80KSYmmMULotRpVCOVLdnsXoqFrjDKgg9Ad2n2P5lRelCOwLVmGYU9AhwLh0ufNM8p7QmhWZV0B5YZaCYvBAmPVQIXbzNgFnsRbmXTM/tPx9Y2qCkBtoFx/uMlVjGZnUrHVVqPebmXOLpPG5kLullPhY5z2+MTpbdwExfgFeYjCU2uMSR5kfpZH8oN0jjAYZ1apoaQJBidvRXzs6xtKmH0x/Mb8bPxRYgTs4fVUeli9BaWgCIPqVbTiu/Da1BwFUAa2ba4/wDoKJ2aQE+0+JZVivQMVh8YAI1DoRyQVJZZmJxVHRiabmiI1GmS3bcEiBCQw2IpOh7pbWc7S7cAmORtPmnrc+e0d08/ywLAR4Y3H+neyztlNlbb2XOshtQFoNnaSJHXSdilauTsbd9Z5A8pj2PCbnOXcGOiZVcdUdJknqqyKojrE4Q0wXBwez8Tb/RJ4d4ImR6JrVxEMJb4TyOv9VG1sc4mdiqUWyG/RIYggvJ54TGq6w9V6ytN13g2g1WA3DiQfcFUkRY3ZF7pbD0RVfpk6Rt/fmkxREHyhd065aC2LT7yNrqv8L6Eq7Q0wkJXriuJTRMh23EEjT6fRdmhq5EgJnTN1MUacgkCSVMsDu0NWVGAXafmEJ47Kqo+6hKwya7R1P27wDydp42kWC8xWLZTEP3AMNa7VHmf6klYwM/xP/fq/wDMpv8A4hUknW6TMmbmd7pcQ+Q16vmwa/e3dNi4j4v6hV7Ns+OsX+6fnrdP5D5KgHG1Pxu2jc7dFw+u47kn1KfGHIXD/Ggd5CXoZiFRdZ6ldCqep+aXEh8pqWExAqN8BAdwV4f4gjS+m146gjb0KzGni3t2e4ejiEp/iVb/ALtT/m790cXpj5vhZ8yfhC8te003Dcwbew3VaxGgE6TI4Mf3Ca1KpcZJJJ3JMlcK4wozlKzouXkrxCsgdsw/hY4clwPqI/QrxgGsTsm4edpK8JSoeCddiQCbW+qZYg6jbnYJhqK9bUI2JU7B7h63CudYNMz0VjyLJg1vez3hLywAEhstuSY3AF+nCqIxDhcOd8yu242oGhoe8ATA1GL7280OIJ0WrFVnVKgIBsZHXSPhXvaGvo17gkAgbRrA/cqpNxTxcPcP9xXlbEOeZe5zj1JJP1SUKG5CwfI3TvCtebNM+SigV6HkbEp7RbiSzYloDXiHb+yi1095O5J9brlUlQm7Og5Ocud/Maekn5ApovQUxWL96vGuSMrxKitx0SvF4hMmz0FSWFxpaI4KjEJNWNOi10s8ECRdCqiEto9wIQhUSCEIQAIQhAAhCEACEIQAIQhAAhCEACEIQAIQhAAhCEACEIQAIQhAAhCEACEIQAIQhAAhCEACE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1555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6084" name="AutoShape 4" descr="data:image/jpeg;base64,/9j/4AAQSkZJRgABAQAAAQABAAD/2wCEAAkGBxQSEhQUExQWFhUWFhgYFBgYFxgVGBgYGRgXGhwbHBgYHCggGBwlHBcVITEhJSkrLi4uGB8zODMsNygtLisBCgoKDg0OGhAQGiwkHCQsLCwsLCwsLCwsLCwsLCwsLCwsLCwsLCwsLCwsLCwsNywsLCwsLCwsLCwsLCwsLCwsN//AABEIAMIBAwMBIgACEQEDEQH/xAAcAAABBQEBAQAAAAAAAAAAAAAAAwQFBgcCAQj/xAA+EAABAwIFAQYDBgQFBQEBAAABAAIRAyEEBRIxQVEGEyJhcYEykaEHQlKxwdEUI+HwFWJygpIzU2OywiQW/8QAGAEAAwEBAAAAAAAAAAAAAAAAAAECAwT/xAAjEQACAgEEAwADAQAAAAAAAAAAAQIRIQMSEzFBUWEEFCJx/9oADAMBAAIRAxEAPwDDUIQgAQhCABCEIAEIQgAQhCABCEIAEIQgAQhCABCEIAEIQgAQhCABCEIAEIQgAQhCABCEIAEIQgAQhCAPYQtX7D+Ki4w06axJkTNmO/dWLKmNOPwZuJqDwiINtisOdbqovbizBoRC+vcMMMMbiWgu77umOqNLRoa0CxZbe4ndQ3abtCcC3DljW1KDqbv5z4cXugFo8IEWkzz7LWU0lYQg5yUV5PlsIhbDm+cVhjMPiKhlwbNMQCLtcWt0gX8RbG94UR2hL8Ph61KuC7E4p1J+IESzDsY7Wynq271zjeNhbdTDVUuitTRlpy2y7M1CFO4PBurOgWCv+SdhqNSnckn6SlLVSCOk5GRwhabnH2ZPBJpkBoHQk/Lp6Ks4jKquEcBVZ4Ts4bEdQeQhayfQPSkisIWi4KtqDQS1wA8BtMG8H0Tx9LyUPXS8D4X7MuQtNfTA4SDmDoj9heh8D9mcoWhh8G1l67GP4d57D9kc69BwfTO0Qr+/M623eH6fskq+Z1XCHVHEf30T5/gcP0oqFquV4Wi5k66TnEXa5xYZ9VJUqWFaZdTcY4FajHzIlT+yk6opfjt+TGEQtexYwkRppNPOusHkezWKAqUMOHGKzQLXh0fkmvyE/BL/AB37KAhaAaVAT/OZ5fEmtXuY/wCpzAgGCnzr0LgfspKFd6eB+81w/wB0j9E+ZQqRArUoF/i/pvdHOvQ+BmdQhXLNMK9hu6m65PgdMfTlRNTFCdlS1b8EvSryQaFKPrjokdarf8Fs+jFCeF651J7g2DVCdShG4NhpH2eVIFUdKlMxxBY4f/P0U6XnwuFnNawgiZFokEbbKr9gqv8AMrDzon0h9QfqpzFYnTG5BZcTA1B7h4reIeE2tPNrLj1FkqPQ8biSXOf3rmueNLn94WkjwgS4zLf2UPm2IecIykahLGuBDS4kfes0bW9t05y7OXN72fC3un/C1rGGZ8Ja0QNyRsqzj81PcNcRINQ/+qUYyb7BtDXtNmbmjDllQio1oMts5pBsQ4GfRRNTtNi6o0VsTXqMJBLH1XuaYNpBMKLxWIL3Fx5XNAS4SuuMKiTObm7bLb2ergW/vdaR2ZxU+HiZN9lltKg9oBYLRup7s7Upva8PfVL/ALobqInzDRAC5pxs6oOjb6eFtO/Tn6qs9qMloV6Ro1HU21DJaNQbc9J+fqVF9jczrMxDKDnzTAJvxqBhpnzhTGZV6nfHXhX1QJDSzQ76O4KxcWjRZ7MUx2Cq4KsaVQQWkRexB2IPRW7KsQ2u0kGCGkkeg/VTn2pZE3+CpVwNL2OALTuGvvp9jws8yWWnwatrhvIO49Fq/wCkY9Oi21cEd/KfZNauFPqpXD4eu5mrTDQYi34Z35sF3isNiGghzIDXNbxZ0WEjmFg5UaUVp9NIPpn9FJupuFtJJmPUpGvSqRdhjcW+q0sTRGCkTMA2En06/UJBzeqlnUaviIpuGpoBABHhOmPn4fmo6swyZ35VJktDV6SLZlLuXjhZVZNjeF49LhcPCpMTEg1Gg9D8lLZPTkH1T3FvZTbLiB0HJ9lLlTGo4ICliKrfhc4Ql2Y2vES75D9k1xeaGo7wy1vACWwlIuO8eclUK37DEPruEOn5BRFag5u6eY7Gv1RNht813hXh/he2Z55CpYQrsiSF62nPI+af1cpeDx5X3HVIVMBUA+E+11Vio9p5a87FvzSjcnf1CaU3ubsSFLYLNOH/ADSbkuhrb5Gv+DO/EPqhWBsG9kKOSRexHPZSrpqYjfanceVUqSzCpNKmSTcdf/JWsvXYQUyS2k5pcZksM22ufWVFY3MIboc3bVwby9zhx5pWpM51aEquLsQSfmmGY4wGiKYGz9U9ZbGyb18Y07CE1fWlaRjRLbI9yGldubdAiDO/C3JLh2YzAOhro6LSsqwtPSNADXGJjdYjlNXS8QtQ7N5g4wG3Oy5NWNPB2aUrWRDNMxbQxBnU0NfB8LjO17cLXMqxrarGFocQWtOuCBJnk77LMmYx4rFz6Bq6TcaqbRv1cYKu3Z7tDVqvNP8AhagDIBealJzfbSYMeSyawadjX7WqY/w9w51s97rIOzD/AOYLbWPof6haJ9tecFlOnQb9/wATusNIj0uql2YwzdBqAXJE+sJwxFszl2SpAa0gFwBMkajHy/Vcvx7tTnSbuBPiJ22ueiKpPikbbpHVfy7sn6LHtmliFTGuAsfvF3mCY/YJtVxzyXXPwgX6DZKey4B8UuFrSqwibYi/GE7EizRufugD9AmdV6c5nTDHkC43HoVHzdaRQpHFR264nwk+YXlR1yvG/A7zc39VdECYdCHm/sF4Oi9xYggf5WpgS2TsOlxbwZMdBc/t7qHx+J7xzidyTF9heApjI6v8uqJghuueIDm+GOZjZRuXURUrWBDb7oXdjfVDLDYQm6k8vpPc7Q1pM2VmwmTUjcyrJkWCpNfLRsL3myUphsMxzLJKrHaixwb1g8LnLaDg8CNxz0W61cA2o3RpDmunfcHyWd5zlTsPVLHNlonSSON1K1PAONFfqV2vcGGJaDf0XYrMY0eIQZjmUxx9drqmplgASU0xeYuc0ACI3M7p7bGmSFbCsrieeCBCg8XgnUzB9j1TrL8aWkzJEWEqSx79VEyBMhUm44BpSVlf79wsCYXqcsokibIVWRbJvNO0QiNLZHSrP5BVrFZkXcfWUzrm5tCRK0hpRRzt2LGvJXbnpsEotGgs97xcPXrd0VPJCA5pOgq19ns4FN8kxNlU2sJ2un2BpPLoDSZ8lOok0Xptpm0ZNQpO0vY9+p24DoA+Su+UhtMWcXddTy4j0lZF2VybEOILXFnG5/RavkmSii0ucS50S4kk2F4HRcU+6R1KRi/bnMnYzFPfBDWnQwHgNMX9TJTzsxScGPbxMj6yobNqgNSrHNRxH/IlSOUdpNAg+E3uAObH5hW1/JCeSw41ti7fXYEX2N/7803qZe+THDBM28JDCDc/5gkf48uaIcdIkja159tgk3Y6tt3j/h07/dtb0sPksdrXZrgcYbKXPqd21zZ06hdpJFtgCZ34UyckpsDQ4lxAMnaSTv6Kr1HOJ1ajqEQQYIjaCFI5hnPfUA5zi2uxwY6LCo2JD4Gx4PCiSk+i4yiuyNzejrqPLdpJuYsB5+ih8RRLDcgzBsZ3TirWJ3JPqmtQreKaMZuxtF/dK1WS0x1H5FIuPkuDUtC0IPNPVe4oS6fIfkuEajPogRKZPTI8TQSb24IvI81y9hokaYiAQTtDmh35FWfI8LOHYBAcGvM+bi1o9pdKjJYSymYeGsa0nglg0z76QpTts0ccCeDzx4IDg0g2Baf0VizTG1sGym9rWEVRIJkwOJ+qrxwjRUY0WvK17NmUGYOmKrA5mlrbw7flJtFZRWOzOfYh8vJo1GWlrDDmjqBH6qX7VZQcZh5YIfYgExIO4k7JbJsqps8VONJ2Ecf3ypHNcUKVCpUIlrGOMdY4WT7wHgxTNct7qlTLmkF2uWkCTpIAdI4KhcXRES3YRPvKnu1vaMYuqxzGlopt0QSL38rAKuYqQbroj0Zs4wY8YmEtUxEkhpgSYPU/so9Ggm8FXRKYu/FOBg6bITUoVUAtm1CCYUWFMZnJtuTtHWVFERII2V6bwc7OAEpqXbwNgZHWI+i4qiFXYHDk9w2F1ApoxSeAxndg2Bm0FTIpIXyTDA1QAJstBynJNbgCP0WfZZmPdVWVIBE+IeS3js/UpVKYqs+Ei8eIgR5TP5jkLCdm0aHGCw9OmGwNvYe6d5rmJFF2gWIIngeY6+u3qo15ZVqsGo6QbN/ER5cqxvysVR/N2tLRz5Hy8lhVG3R87Z7g30neIHxeIHqHXBUIwkFfQX2idl24jDvqNGmpSbIjYtHEcQFiuFwILwD0M+0LaDsyksjE5hUpmWGx43lSVDPHGC9g6Wsf2UPjKd3AbAmE6wrIaCeYgKmkxWWClmNN1gSD0P7rio4A+u6hXxBJ3B9Cd9xwn72kXBtxyPZZ7RqVg8JF6eYdji0uFMPAIBg3+W6cNNIkNNMgkiQXOBHsboKIUu4MLh0LrFkSY6mE17xWiBQsAUjlWVOrSWiwuVFd5KnMpzUUabgDctc3e3iN/eBCTKiM8XmdYNdTpWaPiPJgz+aSyis5kB3WR7pSg11UkU26ieARPyTPEYCrRqAPa5sEi/VOKCTJPGVB3gJ1/wC1aD2Z7QOqsFI0qtSLSQwNjgGXSs7o1A6xVo7LOotfd7muBHi1GCOkJSQ0X3Ia7XNe1jXU+7cWljt232EE2XHbIk4OsBuQGj1c4BN2ZpTD9NIhxcbx12ufRO+0FHXhu63fVexo6zqBPyAJ9lhWSjE8wyl9JxFSx45B900q0y71hbk/ssx9nBpbYAO58tKrvajsaMKzve6GgjdrvgPBjodvVbqRnRj5BBurJhHE06IaIiSZ2KgsQJcfVK/w9SWjXY7X2lW8ijgkqVBhElokkz8yhQ9XDOBI1OMdEKa+lX8NM7P9nGUGh7r1Tadw3qG8Hm6rvbjszAdiKQjbvANr21Dp5q+4okAAXcYYPV28eQE/JPDQJp03s8YcJc0CReNx1EfVCbTM9p8/U2zb6rvEUxAABDh8V5Eqw9ucl/hMW8AQ13iYNrHcexkKPGIDNbJY8VGi8OJaYGxI3EkFb3eTOvBEd2Ym8JWmZjnZPWNqOa5jbtb4iLWm3quaWCqFhc2k8tYdLnhri0HoTEA+6GwE+4IdEGemxstR+zvR3ZeCWVaZbDgdOpjttXDgDPxcecLOa7C1tOpra6RLhs5rpILXDfbnzWq/YiA+riGm7e6ZpBgz4jeDxcLLU6Liy9ZTjsFSJca1BtWoZdNQSSOG6nWHkFPjMqBbr7xuiNUz4Ytz7hFeQ1vN+ekcJ9SgtjhYdlSeCs512kwooPd3rHgywBp1EuI+GFi+YYcMqNaIa6pdpPwwbTIWp/apgmtwmsWLXyIAE6gbn91jWLY7TT1PlsmIvpBMkfmVUF5HYwbhQ1z9ZBgkeHkz58LgsLgHBwIFoHB4+alqVKaxp4TXVFQ6QwgS7mDPmoyrg306sPYWOm4IiL7DoZstCSzdj+zTsXimUXAta0d7U6FrIhpIPLi32lWr7TOzLaZ7+k2GPMOaBZj9yPIHcJ79j2BdNaqTYOFESbi2t3H4nM+S0rMsA2tTcxwkOEOHUfoRuCovIXR8zYPHvoOljt9wdj0lL55nTcQxoLNLwfiBBB/UKT7a9nzg8SabjLTdro3advfg+iquJp3ttwnSZViT3EgAk229N4SYok+imslyd9YOraZpUYNSbB9wdAjc8n0XT5dvwALi1tr/ADTKjGyMpYZu+qTO0fVKDC6iG7km0wL+p2TmvSFrTa5j9UiwH7pkbeITsg0UUhuxndvZUbZzC10jexBPzErYKuTsxjHtI1NcA9hm4BAgt8xYwsoIM+KPX3V8+zjPgIwrzL2g90eS3lvqJt5JNuiZJFXr9narXuYYBaYnqOtvJd08n0/ekq79rqBZUa8Dwus71AMfSVTMRjNJKSJQ+wNd9C7YngkTHtyrJktCq+r3uJcdTWlzQXQWU4hz9I2M+6Y9mcsdIq1hfdjSLt8z5x8lKUXB1d7tRa2CHOBLdNNgLnX83OASpBeRvmPbVo1Np1Tr4foiLjl7enkqtje2mLewsOIqODhpcwtY5pB6+FKdrRhm4h7qGlzSGh0QW63NGrTHn05lVkkHb8R9RH7qqLqhtiKfePsACTeDY+w2SOKp1BJAkHoZiPqhtQh0b/sOFI0aogGZtcxYdL8+qqxUmQDcaRaB7zKFYjhaRuRfmwN/VCe5eg2M0jXJ1R8IsPM7n1TjLMQGVT90OLSCLQYE26L3CUCS0CJJE9I5PylOhl5eYF5dY+SzbRkiG+13Ke8w3fht6Rmf8roB+sH2WQ4HGvoPc6nElpaZaHCCL2P5r6N7YYPXgMS3/wAJPu2F80PJaTG/K00iZjvL6LsRVazWymXz4nnQ2R5qQy/FYqm2rh6FTUwkuqNaQ4TsXAlV9gv6pWiTIDSQbiQYtyFrRCZNYeiHU3D+He6oxxdUqtu1rDYB3AvKv/2a5iMPiMIS2G1G1MI8iD4mu10iY8tQ91nmR1X6yxuJ7gVGEVHOcQ1wbLgx0bydk+pY51Ok8h0uZUpVmESfEwlpI8iC0qJIo+pcXTkBJ0X2heYHEitTaeXMa48bgFcuZpXPJUyo9Uyu/acycGf9TfzKwLEhp4MyZn4T9Vu/2iYoMwhn8Td/dYPjdbgAT4SSGAC5336qodDapDkFuJqMFKnTYSLaX6BLRJIJNnWOy6wXcN70YkV31CW90WFpY3h2uTJ3tE7J1mNStVewYk06ZDA0EMaweEQJjlR2HqNph7XUm1JeNDw4+GJ1CB8QNvSFZLZt/wBmuHYzL6JZPjL3uJ3LiYv6AAeyuxdYHqFRfs2MZfRPDg4j3c6FdaJlg6hYN/00VJYRQPtnyzVh6VYCSxxaT5G4+oPzWQ5F2frY6top2a2DVebBjZ/9jeAvpPOMAMThqlE21NgHodwfnCr+F7PUsFharcO25aXE7uc4CxJ5K03UhRQyyPJmtwVNmkAOc60QIcS0T7LKsyy40atSmSYa4xzMEgfRbzhaYdRYOCxsHnYX+ayXt5Q0YtxMDUA6/WIP1n5qYts3hgqlUdfO0bzt6cptVZaePLpKeswr6jyWDUabS91wNLRAJub7iwukKgcZMHcwbx6TzwqNaEHi/tsuajyLgwQ4EOJIuOt5jqnmXUGuqUxUBMkWEzqiwtdTZyZzaodSDWNJBHekFxEAkaA1xINxcA3R9JbXktFTAur4az6ge1supvJqgOb+Fx8QBvFzuFW8Dlo1CpUp1n1adQTRLQxsxqDi4uHhiR69VO1sY8OL3uY240lssFxGmJJjaxHHCT7mtUD2POmkRZzXu1mbnfYe6ZhurokcVn7GvazuCxtQO0EODjqaJ8TQLAg7glU/tPj6zSWtL20HMAsGnWfiOogmDJ2kbLvOs0pUBQDJcaLw4NEuOkjSS4n4Zkbqv4vty52trsOzS4EOGoybEAyRuNwVSiwTI/vrXJ1c2EHznqincEAGbD3PquMRU1gENHiFot/dklWxjnkh5uPvE8AbfRFF2D2Q4gjS4TvaeE5y4Pe6Ggm/F9uAPRMalZpEmZ9V7hHvc6KMy0yDMf3wntYrSZYDhqosGP8A+J916o9vbXMWeH+IcItBDJHzbKEuNlciNxy3K3RMXIT40KjBAbc8/svcRmA7sHVpYJ1HafIdfRK5d2joP0t76nbcOljgI6LK2ZkdmmImhVZBBNN4M/6SvmurUMRxMn1C+kO0/aDAU6bnOxFPUWkNaHXJhfPeIw9IkziKYk8Co4fMMW2kmZzIzWvA/p7p4cvn4Hsf5Nd4vk6CmdSmWkgggjg2I9luZi+FqgOEjUAQSOoBuEvVxJDnOALZmBvAkED6JgCnApat3QI8ROw+W5SoD6z7LFpoU3tmHXMzyBtOw2SuZ59hGS1+Jotd0NRgPylfMOY9uMZUosw7az2UabAwNb4C4C0vIuT7qtOKz4b7Kcs2fQ/2n59RdhmsbUY6XcOkQGmIItusYqvafh3JM328vmonA5jUpfC7wndpuw+rTb33U9hsEyswVGODWkxpNyw9J5HIPRHHtK3bh9gsR3jv/wBNV5b3R0knV4gPC07kWn5JGhUgRwCbzcjeIhJ4Sk2mXNe0kR4SODa/pEpWT/05Fhpp7W1u8tyZWbQzbewg04DCtPNJv1k/qrNg3ljrGWncHf2UblmXhlCk2SA0AfQRHmndbu6Y1VajWRuXODY9Vg8uzSsUyZBi42UZmlFtOageWTaLuBPTT+yq2YfaTl2GmK5qEcU5ePmYb9VSu0XbqtmgaMJSLO5k+JwJeSOABAt5q1FsiqZq2CxDdHh23gbQenlv6Kl/atSoOoiprYKjSNI1AOc07iN/P2WY4bNcwxOui3EupgAksnu7nceEA+d1Wc4wlak+KrXAmIJuD6HlaR0s3ZTn6JOrmzBFiTeZO6bVu0NXQKYdDGklrdwC6JN+sBRVNjnyGtk7+dkU8G8m7SBySCAFvtXkzerJ9E1mlaXsqNkB7GvaPwmACB0hwKvWUZs2o2m0El7wTZtm8HVFt+qz7uZaxkmGzpOxuZTnAYmvQB7qpAduCPqOh9FnKKHbfZouGwZ0A13Nqub4rNgNgH4QfzSb85FR/dtrNpNEa6rtmj/KPvHz2HmqDmfaLEvaWvfA20tEA+vJXeX4trsP43AOpO0idyx8uHrDmuH+4JKLBZZee338PhsO6jhi0moWkunW6o0AS8u5kwssp4Go8w1vqSQB9SvKuLJO9hYDoJ2HklMfiA6myJDr672dcwY9ICuKaG+h1TNJrHNqVCHMaO70t1hzibiZGkKJqYjokEtg6Ae9rS4MBN3O2HrC02pEPUfR5RJc4c32Uu/FAHUy3Dh6JDC4cMBeDJHwkc3UjW7qtTL2O0VWnxMMAPB5B6qJZKimss9ZnLSLtBPJICFFENNyBPrCFFF2fQ9DBd40NqnU4GRbTB5gT+6Y5l2Np1wR31Wm7iHS0eYYRBSoxzACNdR/SwfB8oBP1Xf+Lu0iZJmLtP8AYCyTEjFu2vZargq+mo7vGuuypw7qLmxHRVeoyF9E9oqVPHUO5qkgE6muAGpsWkTxcBZnmv2fin8OJBJ2DmRb1BW8NT2ZyiZ+nTMcYAeA9o2Dpkejtx6bKWxXZOs3bS70dH5prT7OVzwB6lab4kbWNHPpcCp6Etj5xKRrVy6BAAGwH5+Z81K//wAtX4DT6H+iZYnKa1OddNw8zt80KSYmmMULotRpVCOVLdnsXoqFrjDKgg9Ad2n2P5lRelCOwLVmGYU9AhwLh0ufNM8p7QmhWZV0B5YZaCYvBAmPVQIXbzNgFnsRbmXTM/tPx9Y2qCkBtoFx/uMlVjGZnUrHVVqPebmXOLpPG5kLullPhY5z2+MTpbdwExfgFeYjCU2uMSR5kfpZH8oN0jjAYZ1apoaQJBidvRXzs6xtKmH0x/Mb8bPxRYgTs4fVUeli9BaWgCIPqVbTiu/Da1BwFUAa2ba4/wDoKJ2aQE+0+JZVivQMVh8YAI1DoRyQVJZZmJxVHRiabmiI1GmS3bcEiBCQw2IpOh7pbWc7S7cAmORtPmnrc+e0d08/ywLAR4Y3H+neyztlNlbb2XOshtQFoNnaSJHXSdilauTsbd9Z5A8pj2PCbnOXcGOiZVcdUdJknqqyKojrE4Q0wXBwez8Tb/RJ4d4ImR6JrVxEMJb4TyOv9VG1sc4mdiqUWyG/RIYggvJ54TGq6w9V6ytN13g2g1WA3DiQfcFUkRY3ZF7pbD0RVfpk6Rt/fmkxREHyhd065aC2LT7yNrqv8L6Eq7Q0wkJXriuJTRMh23EEjT6fRdmhq5EgJnTN1MUacgkCSVMsDu0NWVGAXafmEJ47Kqo+6hKwya7R1P27wDydp42kWC8xWLZTEP3AMNa7VHmf6klYwM/xP/fq/wDMpv8A4hUknW6TMmbmd7pcQ+Q16vmwa/e3dNi4j4v6hV7Ns+OsX+6fnrdP5D5KgHG1Pxu2jc7dFw+u47kn1KfGHIXD/Ggd5CXoZiFRdZ6ldCqep+aXEh8pqWExAqN8BAdwV4f4gjS+m146gjb0KzGni3t2e4ejiEp/iVb/ALtT/m790cXpj5vhZ8yfhC8te003Dcwbew3VaxGgE6TI4Mf3Ca1KpcZJJJ3JMlcK4wozlKzouXkrxCsgdsw/hY4clwPqI/QrxgGsTsm4edpK8JSoeCddiQCbW+qZYg6jbnYJhqK9bUI2JU7B7h63CudYNMz0VjyLJg1vez3hLywAEhstuSY3AF+nCqIxDhcOd8yu242oGhoe8ATA1GL7280OIJ0WrFVnVKgIBsZHXSPhXvaGvo17gkAgbRrA/cqpNxTxcPcP9xXlbEOeZe5zj1JJP1SUKG5CwfI3TvCtebNM+SigV6HkbEp7RbiSzYloDXiHb+yi1095O5J9brlUlQm7Og5Ocud/Maekn5ApovQUxWL96vGuSMrxKitx0SvF4hMmz0FSWFxpaI4KjEJNWNOi10s8ECRdCqiEto9wIQhUSCEIQAIQhAAhCEACEIQAIQhAAhCEACEIQAIQhAAhCEACEIQAIQhAAhCEACEIQAIQhAAhCEACE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1555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6086" name="Picture 6" descr="https://encrypted-tbn0.gstatic.com/images?q=tbn:ANd9GcSNixMKCmSsyUjmzJQR0DPxQgvx-iS4579UOtKyrWAyZR__x3y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2852936"/>
            <a:ext cx="4572000" cy="3429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novigrad.hr/article_images/web_vijesti_dan_vukovar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5308" y="476672"/>
            <a:ext cx="8401148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err="1" smtClean="0"/>
              <a:t>Shorty</a:t>
            </a:r>
            <a:r>
              <a:rPr lang="hr-HR" dirty="0" smtClean="0"/>
              <a:t> i Miroslav </a:t>
            </a:r>
            <a:r>
              <a:rPr lang="hr-HR" dirty="0" err="1" smtClean="0"/>
              <a:t>Štivić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hr-HR" i="1" dirty="0" smtClean="0"/>
              <a:t>Dok Dunav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973088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hlinkClick r:id="rId2"/>
              </a:rPr>
              <a:t>https://www.youtube.com/watch?v=ydQdtdJ5WVo</a:t>
            </a:r>
            <a:r>
              <a:rPr lang="hr-HR" dirty="0" smtClean="0"/>
              <a:t> - </a:t>
            </a:r>
            <a:r>
              <a:rPr lang="hr-HR" dirty="0" err="1" smtClean="0"/>
              <a:t>Shorty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5058" name="Picture 2" descr="http://slavonija-info.com/images/stories/vijesti/zanimljivosti/shorty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2924944"/>
            <a:ext cx="5334000" cy="3000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r>
              <a:rPr lang="hr-HR" dirty="0" smtClean="0"/>
              <a:t>Vukovar se vraća kući - film</a:t>
            </a:r>
            <a:endParaRPr lang="hr-HR" dirty="0"/>
          </a:p>
        </p:txBody>
      </p:sp>
      <p:pic>
        <p:nvPicPr>
          <p:cNvPr id="47106" name="Picture 2" descr="http://i4.ytimg.com/vi/KpZWBesMmWQ/m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556792"/>
            <a:ext cx="3840427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7108" name="Picture 4" descr="https://i.ytimg.com/vi/Wo1RYvZ1qGk/hqdefaul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1484784"/>
            <a:ext cx="3563888" cy="267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110" name="Picture 6" descr="http://i1.ytimg.com/vi/t8k2F1b7wog/mqdefaul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4365104"/>
            <a:ext cx="3048000" cy="1714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7112" name="AutoShape 8" descr="data:image/jpeg;base64,/9j/4AAQSkZJRgABAQAAAQABAAD/2wCEAAkGBxQTEhUUEhMWFhUXGSEbGBgYGB8fHhoeHh0cGx8cIB8iHCggGiAlHCAaIjIhJSorLi8uHiAzODQsNygtLi0BCgoKDg0OGxAQGiwkHyQuLC0sLCwsLCwsLCwsLCwsLCwsLywsLCwsLS8sLC00NywsLCwsLCwsNCwsLCwsLCwsLP/AABEIAOEA4QMBIgACEQEDEQH/xAAbAAACAwEBAQAAAAAAAAAAAAAEBQADBgIBB//EAEsQAAIBAgQEAwQFCQQIBQUAAAECEQMhAAQSMQUiQVETYXEGMoGRFCNSobEVM0JicsHR4fAWU5LxBzRzgpOissIkVKPS4lVjg4SU/8QAGgEAAwEBAQEAAAAAAAAAAAAAAAECAwQGBf/EAC8RAAICAQMCBQMEAQUAAAAAAAABAhEDEiExBEETIlFhgRRx8JGhscFCBTJS0eH/2gAMAwEAAhEDEQA/ANHWXwzqKK1KNwvMpvc/q7eeFtXi7CowWlRKAwCCe/vDpcEWwzz2TqMVq0n01EldJnS4BNiPwOM2+Ypsw0J4bEc1P7LDqO6mZnyOFLi0dHSQhPKoz7gntBXnM8rFVYJ3i4HQbx2wR7QanrNTVAo94PeT0JMWgwLR0OAczSPj0z3Ki/qBhrna3iV6rjadC+i/znCcvLZrj6S+p8N8f0cZHjFSggpNodiRoLTYTcGLx2+OAeNPUdvE5VNhyAjab9emJnUiqgdCrSCrdGU9x+/DfIU1YsGj828esfwnE6mmjf6fE4ZJJccbjTgjTlEBsSpG0RvED5YVZTi9UslR9EaYYBTcGD33Eb+uKq2e0U6T+94FXTCndSm09LzvvgfJ3RPQYc3S2MehwxyTal2RpeNcQen4fh6eaTLCdo8x3x1wTPNUDB41DqogQdrYT8WzbM4RlCtTLLbYghCpFuoIwOnEHphkpjnf9LogG59e2JcvMkaY+mjPp5SS810htxrjWhvDowXHvkiQo7biSe2KuF5+u7gHSw6wsffJwr4fkC7aV9WY/iT3ONfk8qtNdK/E9TgUnJ7cBlw4unhUt5v9gLjXE1oKCQWdvdQbk/uHnjOPxbMOZLhB9lFH4mZx5xOrrr1HPRii+SrYx6tPyw84Hw5dAdwCTtPQYUm7pFYcGLHh8bKrvhCvLcXqqbuHHZgPxEY0WRzq1VlbHqOo/jjjieTVqTQokAkQO18ZvhmZKVFI2Jg+YP8AU4Wpxe5ccWHqYN41pki1uK5hahDOCFYgroF4MRPn3w6z/ESlDxVEyBHXf8b4V+0FDTVn7Y1D4QD/ANvzwl45xdkyy01tLG83jcD0ufuw1J6qZllwQfTRyQW62YRVzjg01pOI0eIWK3LObSDtYbfHrhvw7OOyO1Qrb9MwLXgdoB/HGT4LTinJ3b8Nh/H44Nq5KrVpiKieHqMUxuZtJuJYdjh23OhTwwx9KpNeaXAY3tBNOnSoHmgBmK2EC8A+cXxxks49MlmdqljYxPexM/LAWVpczG0DkECJA3PxbF9F5LWIho7W7/j8sTObvY6Ol6TG8Sc1u+DS0M6qKQXRSTq5j0YSIBuPTC7i+ecViKbBRpUnl3Jk/LbHiZej4VNswQ5aoeYm4nv5C3lijjDTmH2sqj/qxUntZw4MKedY5epWeJ1/tr/gH8cW0uMVwblGHbTH3g4YcESmU5tEyd4nYYo9oatJQipo1ltliQIuTG3xxC1VZ1z+nWTw3AbZHOLUEjfqO2CKrhRJtjJZLPiixYgmQQAOp3G344cMalYK0KKZCtBme+43O1o6YqDtWcfV4ViyOK4F/wBLfuMTAH0sd2/wn+GJijmN1RzIuCf0jc/tERv5eW49MLvaHJKw8Ue8iz6rIn5DGB/KL+Iaq8rHfTsZ3sZ33jbG59k8349FlNNVUSp02BkXgdNz92NWghJxkmhBnH0w4AJQzcSNo/r4YK4VlZKJ8/xJ/HFdShujbgwf90xhpwCkfFDaZAkTMQY7deo+OObnynocjjFPOu6QX7U0V8NDAkVBB7b4zHEUYryGCDO8GwMx5wdsbXiWXNWmybMIZexINr/ce04yWfyhYFDKkH5HFz2kmzi6JeJhyQXLF2T4jS+ivQqK2oklGAG+4B6m8/PBuTH1a/sj8MB5bI1FkBgAQQesyCDuLWOGD0joIRS1tNhMTbBkkpUkadFhnh1TyKlQw4/lYrI8nnpmR5goJ+RjA2VyjVG0qPXsMMvaIc9L/Zt+KYv9mls/qP34U43Kh9NleLpXNc2JstXalUmNrMO/cY1lCoGUMpkEWws9oOHz9Yo/a/j/AF5YC4HnNDaG91tvI/wOFF6JUxZorq8Piw/3LkU52iQ7j9dvvYn8CMazhImjT/ZA+VsB8c4UWl0979Je8dR5xHyHxTZTitWkCq6SOzA2+IuMF6ZOytD6npIxhzHsaXi2ZFKjUc7Kp/C334xmVpHkXrCj8BizP52tXI8UqEUyEQGCehJO8dsN/Z/hxZhUYQq3Hmf4dcKb1NJD6TFLpYSyZdttkGe0uXmlq+wZ9AeU/Kx+GMdmdOliyywUhPJjyie+5+7H0fMUQ6sh2YFT6ERjBVacGG3Bv6gwfvGHk8rTI/05rLCeF990CZxxTpGOggfhiivw00ctRaWFWswfYf7oncEap+PlgmrQd2XlJpqyl/OWAVbkTJw+9qH116aAWpAsTH6TWA+Qn44IOo6ietXi544Y9tvz4FWXp6FAgmB03PfBmczgqMCKTIYhiWBkDaw8/wAcH8D4atTUXmBYQYvv+GDOI8JpJTZhM2Cy1tRIVRt3IxnBSafudHUZunhkjFt+UD4AEYsjKDIkT5GSPTYx5YC4w05mpylYCgz13MiO4I+/HmUqlHVtoNx+I/EYs4yv/iGiIKqRA6HUfiZk/HDT8jQTxr6uGRcSBEyAqAt9XbfUwBEevTFNOkouunci0bjf/PB2W9m0zA8Q1GVgYtFovP346zvs8uXphgzMQ4AJiwMgi3TrhqHlMsnWOPUOLiufTcL4DQpyWnnAi+wB7YaPWQKTqEdwfuwn4CoNQqwBBU2N+2GuU4NTppouyi4B6QQfxE4vHwcf+oQ05n7mD+mp3qfIYmNz+TqXdv8ACMTGlHDZ80XYY+gewA+pf9v/ALRjAIMav2MrVg4RNPhklnkb+6DfeRa2NGJDjP0tWcKEcnhhmgXksB8ZmMNMpVpJUNBPeA1Rvvv1kHbCT2lzDCuPDco40/H3r/rQBEfyx5wOqTmGc/WMQA7QAVBkWsIjY/DGbpM6YrLkhzsvcfVss4qB0azMNaE8sbal+ywtYWPbAntIo8GqwC60UEMLkbbj0nCviHEqn0mpTWoVVdJuAQDa9wdPw7YIyeVeoz1PGWoxTSWpkT5SAAG737YG1dBCE4x8ROvku/IuugCh01SBBmV/o4y5zNfLOzk6WnS1Jp26N2Zd4OPoHD1CoFmSJ+Ik3wl9s8irrSYi+rTI3ggmPmB/Rw1FITy5MjSchlkszRzSSvMFMEMIIMTGC8vlUSdCgTvGPnXC670Xco7Lou17N2kdbTjQ57jhqJTejUdFIbVZZkFd9+5Pxwm1yUsWTaF8t7fY1UYEPCqX92vywh4TxhtY+u8ZWibXWZ/VBm21+mG3H86UpgI0M7aQRuAJLHygCPUjC2luHh5MbSi+fQYNS7YX5/I0iC9RVAAkttAF7nE4BnWdSrmWXqdyPPzn92F3Ga1SrW8Cm2lbBtuYkAmbWUCNt5wri1Y44ssMuiLp/f8AcIyGTy7APTAYdzJ+47fHDQYXcLy9Wi2hudDMMP0Tv6x/Xlir2kzjLopoxUtLErvpFoHqxHyOBVzQ8qnOajq1XxuN4wO+RRzLqjEeVwOk444JmzUp8xllMHz7HAWer1KWYIp01bxihLFo0gQkRHfaMVs0ZSjLFNq916FPGeFU10uqgEMgQDYMagkxseXp5DB9fTYVkDs9RlpjTMXOkHtYCWwv4+XNNqgcaCyBNPbxAdc9DtcWgYBHEK9Uqill0TLD3nt6bAeUk4mTS2ZeLHkyXNP5NPQoaByqBfYGFud9t4x5xJQabBjAkX/3lj74HxwFxyqadATUIYlVDCxJJg7eU4Er58tlbVOfUgaIkc0X9YwXWxPhyn5vehlm8qrVacqpB1agVmbCDPlf54C4jXorXWm4nksugELe3nft2nHma4iyUadTVLlSFUgQzGAJO4jeBvfC+hkK1QGoahLFSZjce7Hu6R1t/niW0awxzt6pUlt8jJKwpKrBHiT4mlYCyBcg3AFjaYE4b2YdCCPgQfxBGFeddhlWqSyuE8rGRzbdQf5Yp4ZnitCFVnZQQBa+5F9+w/qcVaMZQlTm3wxnTyVNSCqKCNiBjus8BuUmB06/5Yz3FclVZQXqvqElxTOm2mYUTDR9ryjAmS4Qa1FSKtSWN2ZjIWNQESRMxt5YaVGbk5O2zQavMYmOPo/mfuxMMD5nT2GNx7EUGMuDCCV0kdTpO8+lsYiiswMfQPYE/UuNzrMjtYY0ZCOeN5eo+Z5TYBeU7EXPX9aLDywPl1qNmRoQU4iF6g9TfYETbDDiFRhm+UVLmmDAlWB1Tq6COnWfTBFKgWztRtRGhEt0JKsL9beuIlGzpw9Q8aqvz3EudoE5uoyjWGUEAbwvKZi4uDhhwFm+k1AUCjSOW5K7G5MWO+2OWoeLm2LHwzT8NTpJuZ1AdDBFj02nBlZCK7QOaqoVmVo0jnhiN7AATIk4NO9guorF4devccVKepSskT1Bgj0PTA2foB00uJ2APWYImIsRvbFXFnKZZyrMHVJBJhrdf54Azfi5hmprAWk1Npn3z72pTBA9bz8cUc6MzxLLMUq6RLKQagkSNhhfwA8xBPLb0liB94AxuK3CxXOtQqHcPpEs2ojmgwySFMEXttGMrl8xrDGmi03B0MEXVqUyxIX9IiD6KLYjRtR0vqZPIslcfoaTMcPanVV6SjRIvvG8z2ERfAoDZqrIXSu3eNVyfjA/HAmVzFalTXW6FU2KxOnspkq4tcdB1w8y+VDjx6FQyywsxEXt5X73H3YWikH1MtSk92vz9iZXh70KoMl0MhmO97ybzY3nHvEMqwqirShm3KnrbSY72AGB87wOrUKSxZUsFNQgnYlmI94kyItEDfbDIZMjQwdhoF1kHUdIFydzbe0m/XC09hvqZOSk0uK+4FwunmGrGpVlQf0ZOmIEAA+kk4rzfCqlXMMW5VMAMDsq7DyOosfiMN6NVogj5x/E+XyxbTrbSDf+o9fLBp23Yl1GmeqKS7L/ALFfC8g9CqRdkIjV6bTffcYr4jly+Z95l0okMhEyanUEERsbjpg7ifF6OXXVWcIL6Qd2gSdI6nC+lmRVNGuoZqdWNOlYKwGZS/MdQB1DsCeuHGNEZMryNN8g/tBlm0IqNUqBqircrAIIO2gHoRY4qfJMiUiEK1S5Xf1I69hGD+LVyauWVXuat0sZAWSfLSOvn0xn/ajijtmBTps00yY8MNrJIAKz0tNxbCcbKxdRLGqiFcf9oU8FVCnUxExsNDCRPU2+/C3I02bWaRDIxVmsZETp9AT+GEvDqUvR8SfCNSPvWfnInH0nOUUUFAoVQi2BCiA4AE9BMj4+eBx9x48+m9trsGz2WcU6dIBX5TqWQH1CGBSTBAO4t0vhIz1W0LTgWdAQD4hAaWAM2giMaQcNVayNqqEAMFUkkLsSZJkdoM9sBeCWrE+OGZdTKAnIg5k5iDdpOxI2a3Y0+gRz1epWm7+TrNcOeplgjSagEiX2M2B+1bv2xbwHKVE1GpABgKsXG8knqTPyAwRUXwkdkGtwote5EmOpuST8cD1eOIiaqqVVtf6p4B7SR+OCiHlbi16uxqRgP6UmpqexEmI9JPzYek45yVda1NGUnSTqE77kX8pmMZfPOczm6Y1GmIiBJJHM+vaAsgC/UYZiaaR3P3/wxMU+Ie7fd/DEwyj55laXNBBETNjIjv1GN/7DrFBpmdZsfRcZDPSMzVOskhiQ28z0t8san2EU6KhLSC3u9BG5+P7saMgPzyjxXBAcHRqUTK3FzB2tO2L8kf8AxWY/Zp/g2BcypOaMTC6CdJg9rzZh5C+C8kg+k1zPSmI+BvPrOAAbJEjO1gY0lVgeYAv5CO+LKiha1TSCDpViFE6lkhl0xtJk+cHA/DqjfTawZgYVY6fZmBODFpa8xWUmAUQcphgbmZ3H+WEMo9pTT8J9RUNUTQpm55piOwN5wq4pmXUVqchvBCBWVTIlTLMFIFo9B2vhtnMtOWLuQ1REYBxM3t3vI3wp4jnzTzbCqG8IkAAKIflGm5tv1Pl2wAh1kc6FZwzDSpBW0QCuqAB8Te+EGZ9lNTg6WCtEwYj4fP78MM5GuqWMbQDMz4ZtOBOIuRVYyRYe76C2OdzaPtYukjJrTW67r2QVW9jqECCyGIkMfiIJ63wPkKTZWoaaksBfTvIgkR23O2DeD1NKvDXOkiR5SRE7xg/OhZViAIKsxNrQwv6ThuWpWjCOOOLI4SWpF1LNS5E2CzEeh332O3ljihWLLJ7m8RN+2CHPb44Ho1w06TMGPjMYtHHKmtlRTRzeqoU7AnYjZgu8wcc5xXYDRaHE36Dr/LFS8WUuqaWBYEg9Nzv8sdUM6jOVVgSpExtctbz6ffhavc1eGcXent/4Z3jHslrfxAzuf0vEadzuJsAPKPLbDf2fpaKSU6axSWQGJuQSWLDe09zhdnEqvUam5K0zVAtvew9REfvx3w1mo1VpPOkMyqZkSQpAj47kdfXGXieY730i8GvK5c/A4yvD1UJPOaZJVm3BMg/cSP54Vq9HLZioSdCmmJZyTeSdzJ2/DDyvcaQ2knb4dsZfPZXUM5BB97lkCY0sNzAi4nzxpJ8UcPT44tSlP0/sRUM4i5dyBzDMFEnc6kkH7lI9cbXKZgtnqwY2FJNInoTPzn92MP7QZ7wFrMpBqVsw+29NQmgx1BMrb92GXszx2lWzuZrToUoirrIFgevme2NKOQ+gGqMLaKU8tTdgCZYs0RLFjYDubhQPTvi9KkgH8cKM7xFZdAwcmn4tNQZnREqLdwp78x7YQDbh+b8TWACuhtMGPsqwiPIjFmepaqbKRIYQRbY2O/ljMZL2qH0dMw9IjxGYBUvESBJMSTB+7thvlOJmrTdmplFhSpY+8GvNhaNvxjAIS5wVKNdEyzqoQJTh2N51ve1wB8bjCvLUKShmzWZIdCaYVGvpHoJgknA3tartmqqhdXNI0r3VbfAAYq47lfDVKelF8MRrkAs27iNzBIvHQ36YBDr8v5f7b/4P5Y8xlPyZU+z94x7gA0/GYGaqaIGwBFuYKJ8vnh97EINLm+qYPaJtbuL/AIYT8QMZ2o2kuAZgdRpA/EiCMar2fpAIxQaUZiQvUeo6GBtJxoIqrZkLmWBMMdCpJ8mJMf5TAxfkqg+k5iBJApyfgcKeIZkfTfDESz02vMcqmR1g3Hl8zg/hhC5vMr+kdLTbtG0+eAALhFSqc9WLBSt1JBFgp5bTIN8MKTxm65LAAUkknYb9O38cJuCMPyjX82qb7+8Pni2vnXp1c45kMqqqkRPQgx6Hfb52QDbPuRk3Lkk6fKSSbC07yPnhJ7agMacMSRUCskkxqUEW6SB03jvgpmnhqyCZ07XJPiDuMLuPqhzTyOYVKR3PuxBBE9DBne+ApcjKrfxJBXmFv/xuPhbAmeratR6nSf8Alxf4k6jFptH7D/dgfKohDawxaOUL3ibjHG+T1GJKKt9qC6Ckqw1BdNMAiDJ5RJi3T1x5xHOoKh1MZKBN/O5PwH34CzZKTaBAvv8AoiROAqzOWRmhLwG0ie4kdfl1xDlSouPTqctTewVwc02JWWBAJVi0MCPPVpjb78OcnoRSHzGvVHvOBHpB/qMIqtSkAeRWYg6ioAUdLbQdot16YJynFYQaKKnZQoaYJLRYiZMd+2KhKuTDqsEsluCe/wBv7G1fICxpGNxMa7NcxJ7gfM4COXdKmpdBESVICXvftPNv6jFNL2hdjApCxggMS1gSYEdhE9MWZvjKKy6g5RhqVl6zFt+htHS2+Kbg9zljh6mD0SV38guVqE1Ud2IXWJ1Ai4WZvaNWJxhPEzJSI0pr5RJYgD47GPhjgrTaXfXMNcHUFiRBaCSevbbBL1JGqnF7Eo3OTEmzJO8HtEWucR2o65PTNSS3qvRI0FReYGO959MY3ijA0s9qUsAKjCDHuRIj5ffg9+KVBURW5QW2JOpZtzdDIMgYG49Ay+aER9TmZI6klYxrqUmqODwJYMctX+S2/kU8Uy7ZjPUtZK0vERPD0i+lGq3IPNMA/EWkYyeUyivlazmATWp0kEQCSTqn/dION7ncp4T5aqajvNUsdV9OnLvyiOljvcE4xX0pEyGXCyC1bxqkiZ5iq38gnljc+UaThOaX8pVKTCoXTxArGpyBFWFUIB9nrM4X+yfFWrVqSLQpoKNNtRQHUUC6WB6SxjzkC+LuHsPy3X9HPryKcGey/B6dGvTenUkVMoSyluYkmmSY6C4wxAucz1bLcOoNQcD61xqgGxZyPemD+E4P9iuL1Mwa9KtVFblVgxECDZl0wLeeBMpw9a+TydMtytWqGf1YqN+A3wu9jUanUzgpEkqqBTYExUg7yB1GEI64rxALxSoXqOKSMCUBMMyIsDSDBluuMw7O4Z3qE1C0m+83P/N9xGLvauvqzmYZdjUP3QD94wsp12JibE3w6FZ9Q8St9kf4v5YmDdP6y/4sTCoLD85wVvCpBmVWUFCV6qksolja87fa7Y79mazeIQ4RVWnYyNUav0j9/wAcM/aByPDRSFsxOr3QoEX8r4C4cC1WqjD3kAKt7saohWF4Ubec4tggb2jytOnmVq3LHmILADkEC0SZIE3wyqZOM1TrBwGqDSym4MLPKdwbTvFsIPaxmJo+MVBOqdF9ImNyeY99sOMsqMcmrEkgMyEwCdKiJgncdOwwAKuLZM0s3qRiCw8Re5bcr2aSCItuMWZ3lzh0QPEQAo6mWDbi5je19tsEcRpCrxBVd9OhJXSYJNzv8L/LvhfxfjTU85VKCeQJ17atS3t0OEAz9lKuvK1TVhghKheigLqiPUmDvhP7SA01yqzDCjDFTuDHx2774aezRH0TMBTN2CkiCSaY6T3wp4nlqlUZZUXUUpBWgghSDcEzEgDbAylyNACIgreDF7dL+RnFmTQC6uq2hpJmd9hfsLHqPMYqpGG3IbbUCLbQD2jrgiqhEEuw1KSACSD2giSPkfhji7np5N6ab5RTxGu4aFIIsSVuJPug6vU+ePMzklo0zV0gkgWYwVbuvx6YAGSKcztMEMVCFlMG4LC29rfHHnFKz1zIKimPcBIHboTJPw8sK1vZccdyjGL8v+T4v2K+IPUKKWVwBB1EzMiAZ6THTCynV0kG0jvf5jDOkfFZVOojYhRe1xO4HrbA9TKUwQdTMoPMAFkGYg8x374zd8n0Mc4xWiS/QtT2gqL7qUl9Ej9+O6XGKtZgpFPvq0THc3MYAOW1z4atI3BMkfcLA98R8sV/RgwTzRpIEbExO3Tvg1y4B9P0/aKTHOTyNQOCryrTrdiCpgyCB3tIHrvjkcRVKjCRqJnxNAbpAIggry9L3wHl0U8sMCY0lQxGu4AF497yMz0i5Yq0TUYVaQV+ukMS7eQBi8z8cUntscM4eZ61e3ZV8+53SqUS6MxdyYhTBIANr36z1BscAcfzyGjXQMzFqNUDlMln0kWA6EQYx3W0LpLMg0k6YSSwkgqVNxEdZ3xRUzDN4i06TlyAKekAFYgLsAR1iCPjhxk0zPLgi4N7vYFXjpb6OmYo+AypUcs8AORSZJA3WTPvffjMqE+gZfTo1+PqYEDUVsq+qyGkeWNVUoKW8B1OZphGZGrK7VEbYKx0F0AfUZiwIwvqZAuC5WgPElm0LrP1ZCMQAInU0+HFt+mO08yWZGkw41VaCFY1IMWaKahgO8GP6OCuCMi+BVA5kyTqbGOUAgEz15iP5Y9TP0qOYNU1GfRq/ST641NEtTETpULc9YkdZEzdRaINKlXNedYAguVptSHMArEMoIABhYnyuElvs9VDZfh6lSfr6if8rmbeo37HDDgxVc7m9JH5umTE76iDIJEHa3+WFvBayplchrsDWqydoJWqAd57CcdOyU83m0R1k0UWRvrmSXMxqGlmJtv0wAzIe0ynx6yk+7UeNurE7jfCfLKS6r3YD5mMa6vw562ezSim7spYjTCwZgTNoYHv54ob2MzFJket4SIGElqgA3FvU7RiiaNrp/WT/AP/AH4mBf7QUv8A7H/9VP8AhiYQUaH26Bik4aIJUjvs3x2wB7PcR5zrnSQ2qJ3ieh9RFrwdzhj7eXFLmAA1XjrAgeQIm/fthD7JcVSi7+IYDrEwSARcSBc/uxYBXthldFRTMhtTAdpiR8TJ+OC+I1JXKNLhtLBWWJg0wJ5rG8/DCT2g4itYpoVgtNdN7mO8/wARgvhufWoq0nRWXRAIQllIsO8hoiQOuEB3nNT5oVQyBEhA7GRZP0oPSbnb1GBeI0atZvHq02RSAGdVPRY1Ef1bDLJ8JoA069Oo1NTUAQOphpPuE7kRKnpvvgk8PWpXd2VlpsxAKsADptqIY3kT7o2AwAKcplHSkCWp+HrDy6tpkqVuGS4I7Ajrgv6F4Z11aNpiaphF6yoQkMCZgaR63xxn9K6PCQ1ApCpUaDex0wAqwZ3Mze/Y2vyU1pV6rgssgKhYAjaNPLAEHSNsJlLkLfLyupEDEztG4G4Bkm1yO+Aq/D2hWY+HA2/SnpA7ntP44Jq5qpUhbtpuCqw3429cUKCz9UVV2dohriVm0/d6Y43Vno8fiRju6/fagbOUAjBzqaJl0IA1AksQGnoI9cC1MzSIcoiUyCCh1Gdojt57Rj3P5SHaAYU6gzdZI67G+KK9VxAZg03EQdyTIPeZ+eM2z6GKCcU7v5osoMVZCyiIuGaJE9YvMn+r4lKoFtTJ1sYJAELJgKNUFfn0GIo063YwwsFYbg9xG0TfuBjlayiChIkHlnVBv1sR3G98ItrU/wAqy2tUq0yBVCjVaSBJgi4I09YvPn0xXUR3UcyKqGApkhI25tJBHaT+OJlqhLKNWkEQuq4IJI5ZsOtj53wFVYiU1ErNp2MWBj0wrKxw83a/sMeH1WK6A7IJ0sRBUzsIMaet8UZrLeDUIB1ECVDDeZBMA2iJHwwMlIBdUpuJvMfDcz5Tbti9SWlVfSlrwEAB3nr+M4V7Bp0zcovZ8/nJXliUMLJnSLQASdwS3u9rYM4mlTQ6lXV9PKBB5VEgBhvBmeot54C+iVAqu3uAwAbi5Owny9euDRmalVaiyrK0gLKiZvAvYxtPW2HDncw6xaouUaap2V8OzFdHVndKzeExALDUgs3MT5aSD126HAnEMwAdVJW0OBVYqukm/MCLIYPdTqkXwZlcupVeYF0Vx4JKjw5Mqf0NY07iTJNuuJxrhuarL+aRkkfmypewAAmeaO14n44+gePFOaybpXqO+aBZqbHVyeKiASBpIASVN1UauUgHHBeqGBy9cVXYqCXRVkIWGgRYIdzMTaCSbA5H2XAps+Z8SnULNpVrFovK6VdrDoR0EYP9mcq1OqS7eG/gt9auioGXUGdrHUKgsLztthsVnGb4hU06wuXilSSDT1WepqXTTgsAYgAgbnF2Uq5ZKX1qfVtqXxKLEyzDQxcnTUZzNzpMajgapwyrp8V84adN2LMtUgTUtplRABEIxPlI6Yuor9ZlxTprWfQBynWKIJ/PioBBYnU0MCZFo6oC3hNMOuYFE1wQQNQJVyFlhp1NYBTBZ958gMKqmaq0qSVDpq6wdBYtUYLqEsQeVRDadQm5ESMaTJcJSpSqs7DO10ax1FWEe7T1MRA3kbXPXHWczqpyAlqmhQaSmmyyxggBpZYIkrqHcbHABnvAf/6fV/4n/wAcTDP6Fmf73/0P/liYAGmbzlV0V2MatQDFisggcsG1rX6xhFTaDGhTIIll+RHaO/44djIV9DsQHVUktMmGk+oO7EdI88B5HIVapFRLBWUagQu5jlm0/fJ88aEBXB/CKU1eq9JlZjZNSuNpI92wkdRAwbxRWo1BSUikQtmUVDIJ2VBbTywVMgEk4E4hwzMUlOvSyLLaSdVi3kARczEj44Ez/E62mkDWPu/bBiZFyBK2OxJt64Qx3lsp4dGmj5nWHUvTphb+7IUEttf3SBN8UcKWrUZKFdZYDWgeSuiIJMN5wCL3PTCOiFrolGVWopIViQFYHZSdyZmPInDnJ1MvSIR9QdbMVqkQJUBiZ/WNhEDpgGiVKNI3qM9NUfSwamIaJIHXxPj0O+OE4mtdKdNm8NqbArrchGBMaTEQVWw+O04Z1/Y+mNbeIYAkBzbzLEXjzEHCpuC5dqj0UqsX0yrLzKDvpO0tHSflhMaGGcIDDmpkkmWR4g+ZJ7TvjvOV6Ry4AMtOxcEyOpje37sCV8gouHFt1qchJ7D+M4EqsoJTQFki+otEX3E/hjibps9XjxRmotN2t/Q6quznSCYI6rEEC4AAiR3xdw1lAvQllvrAYwdxKjFtDiQpKfDFOZvdy0TaxA29emBcuzuW0vU1uCTpA5r7zq7DyxOxq1JxaaqP56Br0S4plAjFTLaTLN6T0E7DAGdzKEQlMJHvzEkiwtHLBmRGOkosKbaxUVlsoFMDaD7wE9/l1x5lFowXrKsEQo1Fm9YBHleR+/Ce4oKMN3vXFe/8giV1LqTTBvcaony7LjjLVGMKqqxNlBAMdbT+OO6mbVoTTpQWlVGphuAZPfscEBkKqQzMVIUBgswYBAhpY3MfuxFHZKVLeP8AL+wDUptJWBqWAQsXj7icH1KDjwi0OznZpkg2AY7R6fux3xCnl0hQGaoe5Kx0AIjf4d745yigNUQuKSEgQxlwRBBBtHee2HpMpZ9UE0mueVz27Wzr6CprOgDESdJ3XawLWiP4d8FrlKSh0pp41RlssyF6CTJX3pJmcCZymi04Wp9UWGqN2YCdSj4wSe3YYVJxc0EZ9IYqNQkkDUOpIuZ2jY4pUnwc2SGTLhclJ0lxxdeoZmPZ0Uj4lSpSTSVABUumqLhgRad5vF8XVh4QFbxKlCWM06RDIxP6SAmRIMwV7dwcZbNe0lSoozLwHDhVXcNAJZgIgAEi3nud8G8N45Vq0xWeow8JytNadLUdQTUJEaQIJWT1+eO08kwHP+0Gaqq6jMLqLCFjw3CgTqD2UAkbTeLbxi/8nvUoIaOWqU6jIC9cEldJtULSdTFvsgT6zjRsHZqZohQKwKsMxS5tUa9hBVXIaZ2b3Vvjyp9Ipgs9alS1PDuAWBYgKnhBgFkQLeRMjbFAZDO8RzFSl9HNAMqAABUqAyTZym7NbYixwz4FkDRp/Scu2Yo2IqLVRWTln3rqwUNN4neL4IzvDfFqMKld3NKjI8GrJYg20qbyebUGY9xbYVuEsPq6dOoGWPrKtcouokMAt9LENE2Btt3QDSpxv6xFFfK+JOstSZoLCFKvAOoMIFrggYzHEM9Wao9FHYTVlgOSkLSVOoave7kAztJxoH9mny1JWy9N2rBudke7KwBZGMCwIgaPI2M4lLhz0VlafheMQWR6tR5MjmBA1KRAMsdu+AQl/tLmP7vLfL+ePMMvyZxD+/H/ABR/DEwCPqdLiNO2oaDUAgMIJtsbQCIi5uNrY4zVVaQIpjmYggBJAJFiQIkGO9sZb2np1XAqVQqWgCSZIMWOkb7wcKa+U5FfxI1BuS5K6SBpJ6G/UQMaCGfHOKl2VMzSbQpJGk6SdwDFxgBMpQq/VUadY1Sd3dAQOtoAb8bntgaplwlNTU3qiUN+QBokge9PbcfHHvi1Aqlq1N1HMFdg5XygjUD5LhDO8zkmBZ6jUmKwraQRpY+7zKAur5xF8DBtSF+eo6kay0kaegnVMSP8sG/lPLJSUeB4jRqbU5Chjvyjf06d98VcO44ozFMVaRBZFh6bRq+yTBCsmizT9m/XABfkfaEGotLKPVSZID/WCSANKjoBc6ibYo4rm87lYStVYo3NKEBj0K6o3kibTuRjS5/iuWydIGitI3EU6RUEqTJI0joDN7YTZz2koZ36nwv0ljWwDMZFlEGCRIkmL+eEXHksetU081gGmTc6hsJN4jHOczYqDU4JeNIiAoE2sBc38sWaactsmm4VxJPUrI2jYY4gPBRKagbkvb4g3H78cL5PYYnCk64+PywAITAj8Phf+OCaVMgsbaBcanKgnpG0nfbzx3SYM0BAwF9KsIMXgTzR5DHqAa/rUZFAJUMCPPyJO4B6YhG88jexX9PAvpOsbOahMH4g/di2rUrtqCuQunVpJAJHWANzv2wQuTpGnrpEalktsQLbENBj548q8NHKzPSK/qkIYgdIuSLAfxxVM51mw6tlT907+BW1EDTJUA9VJY+hEyDiziLsHUQYHuSoBiesfL4YLWoC/wBSp5UHNE6YN203npbAoy5bU9XUuj359774Ikx0OIqjojk3ufb153CcjRqVSWpuKfpH8ZPQ7Yu/s+zK01QzjaP+43OBcnAuKSuYtzMSkDqN4xKtF2d21w1oK8gbyvAn4ziklW5y5PFWR6ZKK+34xY+XdKmkqQ4O3n0jviviFWabvUp6xpM3KyANpG3fDRaNVdJ8NywsWYFoExYERHpOCM2K1RWpHXUtLKECyei80Aq194mIi+FGO5p1HUNwaVcbnzJ8jLpTQ3bSOflAYgEi+wExPWJ2xpeC0MxkPEaojgOdFmAXcaX1iYGoxMRc+mDeLNRp6qdb6O0EKxCAZjS1zPKbqDsDMRe1zuFcHrpR1U82jZZknRWplgVgzI1wtugPw3x3nj2JKvFqb1HOZpox8QHUjuqB9JBVoJkrp5WEzczfDbgdDL5wO7K9S7MtAKyopsDEnSXaftRB23wCWqMoXL0cn4JiaaETVHWCyggm4G8E72x3wWo+XcUWybUxULB6lZmNNZ5gFIEEAAdZYjywAWHhQU1K9OnVp6W0KRpU6CANIpkFWAuJJWQSZOFvCqrHNLQYitK6FajUGpFEm7gWixO/kTbGhrFWE086uXUGBTIVyCBEuCA6vNrkkQL4rzdNCyuKbZivTZaVRtNRdQIjWoUn43whBXEOOU6GhlrELTYUnpsAQ0gEsGXcqCDItuInAlDiNSqz1Mu6KKrqpUmWJEqeWAwHhEPftizj3DMtSpucsKVLMImtVUDxIAJMLq6jqQdjvg/gvswqFalSp4xWSh0BNOqCTynmPnMRbAIR/Qch9l/mf4YmNrqof3i/8M4mCgsoy/AayzzhTP1ae8h5b6gbC3TGb4rQrIWDKVTUeVSSikgEgdB0tiUeKVJZmOvWQzBupG21x2tGNHw7i7DLF41EEq5L3AtBAO4ExB+eNSRNkuM0fBWlmaJqBJ0FTEdYsQevftjo5rhhB1UatOL2Ymf+c4ozGUFbXVUaASNILIoAgzMgSYBNsJeKcHY1AiuACoaGnUB1BAB1EeQ/fgEOG4nwooV5wNQJ1KS1thNxp8pv1xbX9l8rXUGlmioiFBKwJMxBggeVsZDPcFFOl4hqibjSabgMZiFYiGPXpEGcKq9UvBa8ACYmwsPW1sBSNq2Sz/DwWp6KtIdkBMHuCutRPYkDGaGcOYrocw5hjBamigjtCqBqgn1xqPyFl2oxls/DFZcO0BhvcWZdz388J8txB8pW1hlqOsqWLSHBOkQQdRAA+7CGhjU9oHy2lagru0WFUKimYglRLQL7xNjGK87xCtX0VMq7OIOpWWkPCP2dhIIJM9owm41mkr161XUSXjRAgWAF5B2iLG9++F9FFVuZKdQR+lqAHnykEYnQvQ1WfInepj16mdpKWqIFUXkhAxi/Ke/pfA44wzNTFRqxMfWEKjE9tAO1t5OFlHhtR1LompFkkrFgN7Eg9umLOGZdHJBqBGjlLSAfKQLWwnjj6Gi6vNd6n+o2Xipphz4zU3g6VaijnT2JB5WJkeQg4Do5+o1SBVUoBqZ9EWAlrEXI2jrjp+BEUXqyIGwQhyYP6khVjqcc52i+XRaHKPGCs5sTvyiRMBd/Mk4NEfQPqst3qf6s7zHFatMhlq02V9vcZgP1xp5T8MWPxvSoIq1dZUcoCFSZ2LTIj7ME3F8XZHhtejVRfoSuYKgsCyuejyTC7T0tNsX5tRl1qNSWk9YH62rTA0UJMBFUncke9HW2Foj6B9Vm/wCT/UF/trVSPBpU6exJI1Mb3vax2+cYbZDOVcwC2czlKmpAKKNPXVFthsbGTjGIjOAoQHs0RHxtv5zsMO8p7PqxVXzCAgbMTpXrAYSp3mLdcGlVVEePPVqt36kzfF6oqk5ao5S3OVAvF5i37/LvdwzitZCxqEPqPMsldUzckXmY8t5xs+EpTy9KpSo+G7sodFUgrVPukiSeaFum1hG8C45Ba9JYpIXTl0ONBBHUxeLiw+7C0oH1GR7OTMrluBZatzFfCVnCqg1s4JCidTNp0kgmSD1wRxvhdelSfLUKa+CAJd6g+1qkgxpJNjM7CMG576VRFNDmHSoWgFnBpuN9Kz+kB0aJ6ThMmfy6k06bV6hblqK1IOKhAgagWDQJ90GAROGZGj9n3pUxTpNmTVrTEBrKY93SpKKBffrgb2qrBWXxs0n0cspek9INYHqyiQJgX8xPQpOGcYzTv4NGnTp0A0M65cgLvcgtA8/3YtyYfKsamdASmtitOimhgwEGRc33EWOADW1eM5dFDK6nxOZQg1NUPcKoLMY+NsZ/iNLPV6QbLk0hrjQuoM4aOdiwlI+z2+WBM5k6OcIfJGrl6zA3FJkRp31MBvE3Bg4G4lxOnliKT5UsAPq3NU/WX5mOk3Go/C+2GAXwbgQStSqZypUNUHSocqATeNJDl2ANr7ztjRZ3iVLxNFSsE0wwCkqwi0MI5lJ6/wCeMjkeK5h3IyuUSi9UD6wKZiYJLEXE9h88NclxTMEtUTJ1Gq6PDZtSaCVN2vDN8zt8wVhniL3Hz/niY801Ow+WJhbDPOIPodfFpU2VTfQhplwRuf3YrNGg9X6iroRhDrUIWAd4ZjB6GLnEyXFckyBs01RqosbsQR0No/HCgcUyVJ5FOrVlCC7aZVjEFATAgTuO2NCAniK1S2jLOKlJArBqas4dlPUCwMmYmIAwlqcSLVarVi9OowA5lL3UXDAkMJ8tu0DDnM8azecDfRqTBFtyxIkRE2iR6x3GM7mOFZlnAqU6niPMagZeBJAncx08sMC/hLVWBqshqpQTlLty0z00g8rNOyjcxiyllKFaqAGOp20kONMatnGnrqgaI6+RxNeeyrK2mpTmAoKjR6R7s363m+JxridOuhNVTTzaGCyDkqR3vysO/wDKAY/zX+jkhW8OtJnlDLFuxM7z1FsCZT/R3VZQXqqjR7uktB6SQ0X8sZr8vZkQRXqT+2f348q8bzDlS1eoSBAOoiBbtHYH4YQGk4bw7LVG8Lxcxl3pk6hI8NHWQSGMaSwkiYMSOmBeL8Gy1IFhWd6TQFdVR+Y3YRqUqbbxsYwLwg16dQvlaq1ahUllgtqHXlPvRvNiDtN8eZ7jZq1ixpUwrFdSFF1GN+bTqBJ3gjpgGc5jIZZKZqU6r1IIADIE1WvB1aoEjYHpvhf9CTwRUFUGpqhqUQQDMENPNsOlpxp19mPFemGCZbxNkBLM0ETaITSCL9yMaf8AsTlRT0KoNX7bHmPXqI7e6MJsD503CK1KPEQqXEKrPpYSfeK7xM7wCTiZzgzI2nUrR+ksxbeO/S+xxpeMcGqUYmXCgBmFwD27wJHzwGKysQapNliEiZG24gYQgXI5WvUAy61SQ7TBMXA31G4t88W08nFRRXViqFQytIAEix7fvwxyTMg10uQFoBaZaOhaIAncCJwTwytRqFhWdKbaY1kWJJOw90aRYW9MIBrX4JlGQimUQufq6geR5KRMgC1j5YU8Y9lqlIF0Gtf1QZWN5Uye9xgf6acs5GWragbNK2noRJMxvNsUZnjWYf3qz/A6R90YBgWXzJpkMrMHBkEGw6Ge/wDXfGm4NwvxEfN16r0pJZjIUEC+qdwB/lhRR4w4cVDTp1NI0klB8CSLT0k/fjvjGfVF1U6jNlKhKVKMgMocGVAPqSCNtp64BFiO1WtUFCk2bpgw5q1mAJIF4YFWFiB13nfCz2jyVelURCwppUJVAjElFNtJiJHrhtwr/wANFOm5rZXMgmk6ECorgCZgrNxsD09RgHgPtC61KtA0QxZpFMtpuBBA1zcwOU3md8BRXk8qtOqtOlmGWuhAK1ZYBnUiUVbxcMdViCs4e8Fav4hoZnxWZSSK2iadVSByyV5QD+jMSML8x7ZUadQivlHSqo7ISJHckQCOowDxD2meqy/QMwUATnp1FULTA0jVJU9xNz1ItgEbLidGmDLmuQ1tKNUK2G2lTyz8MZjOezGVSqr1Kgo0f7uo/MxuYF5SLWvMdMAZTi+fNNWfMONfukUVKxPvM+jSoEE9bXwfxXhSlfG+kB80pDmog1QBAgKtgokSSO2DgYK3Gs5Qq1FpU6lalMozU6jcsDTDR2++euNNwriWaIAr5YBiTcPEAAEsbHvAAM2OOMsMwwAbOA3iUogH0Mg22Mx0xn8xU4gxQZnlRXHNTVZJNhYEahPmIBwhG3gdsTFGqr9k/L+ePcIKPnf0d8swFalziGVWgqZOzR7wjoDvj3iGZSsy66aUXEqwRSoELZiD59B0Bw39r+MeMyeGQVCgqVB1AmxF4PQWjDn2S4e7pqzNOloKgKHQamvcvImY69euNkSZjJUHVNbGvRapyqaaEioLSNIAAteZkkHBvCk08SoZc1HqU6LsFDdG0E7D9bDHi3tAcrmF+s8SmZJpI8hBGlQD0tfSRY7YWj8mvLI1ai9yJJiQJib7+uAZsPa9AcnmANwkn0BDfxx8xztN6y03ilJ5YDqHJHLLgkEAkb7C3THFDiNRNUMeZSrAydSncHGj4dn6bZfwqIFNpOqQD4hIsQXI0gWmTPad8ACfh3sy1fxFpVUNam0FZswtzK3UTbbpjrJcEp06jjOuyeGAdCgzUvcAwQV8wfO0YJYHMsrUkKVVWdNNiamlTEXIlgLyN9seZvM1qoRcw1M1FsrMT4gBIs2k7Ed5tPXAAJxmrQDI+TRqWj9ZtW/vG/L2FyTg3IcUYUmAQeK5OuubuQ0HrsdxPbBvC+Fo/vhJJgqpeTdgGNz1Myf34Lp8EBJVXQke8WBXwx53gybfHCA79jc5SoxSZRzVAwYmNMCAdvQY26ZxGZgGVnQbAyYsfLrGMDncoiu4apThRA8MgSdtj1tJHc4FoVzSfXTe63k26X6we0dcSwNtxup4ihC+jWPdZTcjmKsI2t03MX2lLT4XTFEvUp6izBgV+xP6N5j1v5YKrcbo11qHwixsAo96IuxgmYPxH34tqVFqBA9WmqoA5QCGcKLAyeUWAK7/AHYQCH2gyKUz4lF+QkDReVld794wqymZKNqUgHrabHyi+NLnOKUKqqXDO0tywAxm17REbR1jtjMCkASHLKR5T87iMMB3xSv9JelSoqoAE8uwLQWv2Fh64YZbKPlwyU/BLlgpqPqBveOYado2Pn2wlyeVSoA7V6dARBAJ1GOumevr0wUiuNfhZtWQQD4hjVYH3GmYgX8hhMEd+1C1gqu6UbNOpI7wAQb6Z9cZrh+aKVS/g06qqJbWLLfoYhTNrjythvmcvWrPpqGBTABYpp0rcgxAMXthMc1rcZfxXWnqlGC7e8ZIB22J3iJvGAY8TL0K1eA3hU2Qu1IVArI40iYWRGxtuT2tjO+1XCHoVkAnMq1OFLqWmLRy9RuN+mLs/kmWs+ZoqlWmjAgqRE6VMwsTBuY6gk4M4PxvxXTVW8Koqx9YqmmQZnSbGnM9ZFh54BgB4+XpGnmGIqqNNP6pCAIiHLgsLzJHfyx5XzOYGVAbI0RTp7uyAzHWNVp+1scOfanSabB1WtWfV4DrRUkoAOYsCSbH3htuBjngFZHQ6jRRyAtUVmqFpBtKuwDXvE9emCxAHCstnVVfotZhSe6CrAUggnSNxO9hGPeEVaeTFOnmMsyuzsHqTDSCIKaTOm8WNvOcaHM8JYJTqIUr1Kb6lUQqwCZVABoB3uRPpizKcapVcxTD0jScI/51QDMqNKnY+6b+WEAFmc9Ry9TQleq6zFSg3iMeYboY1ExeJIvIxTx3jtJ3RqX0ha9M8hKlVI/S1BosV1DacPPaAUxRauqoz04dWETykbEXjTI7QTivhvtHls23hjc30VALjy3BwAAf2yp/bpf4W/jiYN/svlv7mn/wk/8AbjzBsAzrcEy+braizMKaBCFsJ94EMLbHbGY457L1KJNZw1amGJ0qxlUF4djcAC3LNgbjGo4XlMxlbJprUTzFbLUBNyQLAydx8sXcS43SSrTmuyR71M0zBmw1WkXva0DtjWxUfO8pw45xoooiEdBZAPxJn42vO+OOIez1SjS8R3p7xoDywmdxt8id8bb2g4Fl6xqFG8Oqo1Np2axjUu1+4jpvjKcD4L4ieLuFaNIADbAhr8pAtI33wWBd7P5nxoy9TLJWsQGUBHUWBOoDpa+/rizMcGoZfMBK1Oo4YSqghoH62nma3kMUJk/EalTpvUNVTzR7lMk3jrAg7ffh/wANq5jLqpQU8xqJDMobxJ3gt1Fo2tGE2B3VoZCtfQEZZEAlGA6Ei3TYGdxhDmMilN9NByyGIJiZ7TtInGrq8QyuYIGYplHFpMgiOkjp6jCnjVOiqgUq7OdgtiApvEgD+cYVgA1qtVRoIKyZsILGImR71uk44ymdqICqPpDG+0/OJHwOGFPMVGA8RnIixUGUn3oGkS0A9dscLRo00cVVLNsp1ARIty7+fWMAhXUcqx5gZmSPjOL+FiiSy1mKgjlYXhh3HpjzJZ1ac6qKVOoLTI+/bF+Z4s9XkFGkAbALTv8AA9MAAdMKPDIc6j71iAvSJFzI7d8R6iknlliTcsYF7X3b1JxosjR0UgKuUDN3GmSPO+48sDV1y9YAzToR2NyJ6gCAYwhiLM0XpMVblYeffzxa1MIlOorqzMTKxOntMiDjXUhlEWURCh3driR0E7m14wiyGZqVM0TTFMNpIlRygR7w7kfuwrCgFKdJ11E1tX6RFNSsnfYiPTGkynD6lGiGoEBmYT4tMSAbAyC0CYtHXC7iWUzCVn0A3uH5RYRckQAflj3KJnT9ZAqSBGp1MQZBEMOo+PXAMMf2cq12d61Ya/d5VsYEi8ARPl3wPV9mX8MU/By5AZW1GpUBYiRJhbiD7sgbjzw2PtLops9ei6Mu4izHyJ+fpgf6TmcxRD09NAsZAIklCN/I9Yj5YQA2Z9lsolF/EUwo1MwL2IBkgA2EHYW2xjMpwWi9FWU1qjqYfQoImLRMEpII6G840We4XShkqZ2qGkFw5gExY3Hbscc5fib5VUVahzFH3VCBZB+yeu0G3pgGC8S9naVOm9WmzU9NOQtUEhNQIJXdg1rbjY4RDOZqkGdaJAYS/iIWD9NR1kmdhywPhGO81Rp5qqzhqwZ25pSYGwEKZmdX8MaFuHmq5FRalQU1lJXSGJAUre4Bsekc2GIU5HM5WqsDI1izXPhvYEb6ecaRPT4Ymbq0W0IctV0oCRqqMHUG5mSQwIEjTexsMP8ALZxDmQpLJyyQdQV28ix6QLR36nDPiPCadYOGJIeJ5j+jcadwvXphXQUYvg+bySM1OtREBuWpDcwmRqE2EbiIw344+Vq0+SrSQhlKQBIN52uNQPwjHec9iaG4q1F+0WYH74EYoo+y2XFPxKddiyyC63HaNI2w7Qhf+QKv/n1/xt/HEx1/ZGh/5pfkP44mFYWb2p+dq+g/6cI/arav+zT/AOqpiYmLGuDrM/m//wBVvxOAOE75f9up+7ExMLsHcY8C/wBZrf7JfwXFnBvztH9l/wDrx7iYHyBpan534HCx/e+I/HExMAi3jv5s/st/04yLe58T+GPcTB3ABrb/AAH4DBtX81S/aOJiYpgM6v8Aqp9MZqj19DiYmJQ2E5j/AFen+234DBvsn+eP7J/HHmJhMRp1/N1vWp/0nGc9kvzy+jYmJiexRpPaD/VqnoPxGPc1+a/3f3YmJgEj597Se8PQfgMV+zf56j/tv3YmJiuwhXmvzj/7T/ubH0Tgf5pf66nExMDGhB/pI/N0f2z+GNHwD8xS/YH4Y8xMTIruLvb3/VD+2uBP9Hf5qr/tP+0Y9xMLsJiPExMTCJP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7114" name="AutoShape 10" descr="data:image/jpeg;base64,/9j/4AAQSkZJRgABAQAAAQABAAD/2wCEAAkGBxQTEhUUEhMWFhUXGSEbGBgYGB8fHhoeHh0cGx8cIB8iHCggGiAlHCAaIjIhJSorLi8uHiAzODQsNygtLi0BCgoKDg0OGxAQGiwkHyQuLC0sLCwsLCwsLCwsLCwsLCwsLywsLCwsLS8sLC00NywsLCwsLCwsNCwsLCwsLCwsLP/AABEIAOEA4QMBIgACEQEDEQH/xAAbAAACAwEBAQAAAAAAAAAAAAAEBQADBgIBB//EAEsQAAIBAgQEAwQFCQQIBQUAAAECEQMhAAQSMQUiQVETYXEGMoGRFCNSobEVM0JicsHR4fAWU5LxBzRzgpOissIkVKPS4lVjg4SU/8QAGgEAAwEBAQEAAAAAAAAAAAAAAAECAwQGBf/EAC8RAAICAQMCBQMEAQUAAAAAAAABAhEDEiExBEETIlFhgRRx8JGhscFCBTJS0eH/2gAMAwEAAhEDEQA/ANHWXwzqKK1KNwvMpvc/q7eeFtXi7CowWlRKAwCCe/vDpcEWwzz2TqMVq0n01EldJnS4BNiPwOM2+Ypsw0J4bEc1P7LDqO6mZnyOFLi0dHSQhPKoz7gntBXnM8rFVYJ3i4HQbx2wR7QanrNTVAo94PeT0JMWgwLR0OAczSPj0z3Ki/qBhrna3iV6rjadC+i/znCcvLZrj6S+p8N8f0cZHjFSggpNodiRoLTYTcGLx2+OAeNPUdvE5VNhyAjab9emJnUiqgdCrSCrdGU9x+/DfIU1YsGj828esfwnE6mmjf6fE4ZJJccbjTgjTlEBsSpG0RvED5YVZTi9UslR9EaYYBTcGD33Eb+uKq2e0U6T+94FXTCndSm09LzvvgfJ3RPQYc3S2MehwxyTal2RpeNcQen4fh6eaTLCdo8x3x1wTPNUDB41DqogQdrYT8WzbM4RlCtTLLbYghCpFuoIwOnEHphkpjnf9LogG59e2JcvMkaY+mjPp5SS810htxrjWhvDowXHvkiQo7biSe2KuF5+u7gHSw6wsffJwr4fkC7aV9WY/iT3ONfk8qtNdK/E9TgUnJ7cBlw4unhUt5v9gLjXE1oKCQWdvdQbk/uHnjOPxbMOZLhB9lFH4mZx5xOrrr1HPRii+SrYx6tPyw84Hw5dAdwCTtPQYUm7pFYcGLHh8bKrvhCvLcXqqbuHHZgPxEY0WRzq1VlbHqOo/jjjieTVqTQokAkQO18ZvhmZKVFI2Jg+YP8AU4Wpxe5ccWHqYN41pki1uK5hahDOCFYgroF4MRPn3w6z/ESlDxVEyBHXf8b4V+0FDTVn7Y1D4QD/ANvzwl45xdkyy01tLG83jcD0ufuw1J6qZllwQfTRyQW62YRVzjg01pOI0eIWK3LObSDtYbfHrhvw7OOyO1Qrb9MwLXgdoB/HGT4LTinJ3b8Nh/H44Nq5KrVpiKieHqMUxuZtJuJYdjh23OhTwwx9KpNeaXAY3tBNOnSoHmgBmK2EC8A+cXxxks49MlmdqljYxPexM/LAWVpczG0DkECJA3PxbF9F5LWIho7W7/j8sTObvY6Ol6TG8Sc1u+DS0M6qKQXRSTq5j0YSIBuPTC7i+ecViKbBRpUnl3Jk/LbHiZej4VNswQ5aoeYm4nv5C3lijjDTmH2sqj/qxUntZw4MKedY5epWeJ1/tr/gH8cW0uMVwblGHbTH3g4YcESmU5tEyd4nYYo9oatJQipo1ltliQIuTG3xxC1VZ1z+nWTw3AbZHOLUEjfqO2CKrhRJtjJZLPiixYgmQQAOp3G344cMalYK0KKZCtBme+43O1o6YqDtWcfV4ViyOK4F/wBLfuMTAH0sd2/wn+GJijmN1RzIuCf0jc/tERv5eW49MLvaHJKw8Ue8iz6rIn5DGB/KL+Iaq8rHfTsZ3sZ33jbG59k8349FlNNVUSp02BkXgdNz92NWghJxkmhBnH0w4AJQzcSNo/r4YK4VlZKJ8/xJ/HFdShujbgwf90xhpwCkfFDaZAkTMQY7deo+OObnynocjjFPOu6QX7U0V8NDAkVBB7b4zHEUYryGCDO8GwMx5wdsbXiWXNWmybMIZexINr/ce04yWfyhYFDKkH5HFz2kmzi6JeJhyQXLF2T4jS+ivQqK2oklGAG+4B6m8/PBuTH1a/sj8MB5bI1FkBgAQQesyCDuLWOGD0joIRS1tNhMTbBkkpUkadFhnh1TyKlQw4/lYrI8nnpmR5goJ+RjA2VyjVG0qPXsMMvaIc9L/Zt+KYv9mls/qP34U43Kh9NleLpXNc2JstXalUmNrMO/cY1lCoGUMpkEWws9oOHz9Yo/a/j/AF5YC4HnNDaG91tvI/wOFF6JUxZorq8Piw/3LkU52iQ7j9dvvYn8CMazhImjT/ZA+VsB8c4UWl0979Je8dR5xHyHxTZTitWkCq6SOzA2+IuMF6ZOytD6npIxhzHsaXi2ZFKjUc7Kp/C334xmVpHkXrCj8BizP52tXI8UqEUyEQGCehJO8dsN/Z/hxZhUYQq3Hmf4dcKb1NJD6TFLpYSyZdttkGe0uXmlq+wZ9AeU/Kx+GMdmdOliyywUhPJjyie+5+7H0fMUQ6sh2YFT6ERjBVacGG3Bv6gwfvGHk8rTI/05rLCeF990CZxxTpGOggfhiivw00ctRaWFWswfYf7oncEap+PlgmrQd2XlJpqyl/OWAVbkTJw+9qH116aAWpAsTH6TWA+Qn44IOo6ietXi544Y9tvz4FWXp6FAgmB03PfBmczgqMCKTIYhiWBkDaw8/wAcH8D4atTUXmBYQYvv+GDOI8JpJTZhM2Cy1tRIVRt3IxnBSafudHUZunhkjFt+UD4AEYsjKDIkT5GSPTYx5YC4w05mpylYCgz13MiO4I+/HmUqlHVtoNx+I/EYs4yv/iGiIKqRA6HUfiZk/HDT8jQTxr6uGRcSBEyAqAt9XbfUwBEevTFNOkouunci0bjf/PB2W9m0zA8Q1GVgYtFovP346zvs8uXphgzMQ4AJiwMgi3TrhqHlMsnWOPUOLiufTcL4DQpyWnnAi+wB7YaPWQKTqEdwfuwn4CoNQqwBBU2N+2GuU4NTppouyi4B6QQfxE4vHwcf+oQ05n7mD+mp3qfIYmNz+TqXdv8ACMTGlHDZ80XYY+gewA+pf9v/ALRjAIMav2MrVg4RNPhklnkb+6DfeRa2NGJDjP0tWcKEcnhhmgXksB8ZmMNMpVpJUNBPeA1Rvvv1kHbCT2lzDCuPDco40/H3r/rQBEfyx5wOqTmGc/WMQA7QAVBkWsIjY/DGbpM6YrLkhzsvcfVss4qB0azMNaE8sbal+ywtYWPbAntIo8GqwC60UEMLkbbj0nCviHEqn0mpTWoVVdJuAQDa9wdPw7YIyeVeoz1PGWoxTSWpkT5SAAG737YG1dBCE4x8ROvku/IuugCh01SBBmV/o4y5zNfLOzk6WnS1Jp26N2Zd4OPoHD1CoFmSJ+Ik3wl9s8irrSYi+rTI3ggmPmB/Rw1FITy5MjSchlkszRzSSvMFMEMIIMTGC8vlUSdCgTvGPnXC670Xco7Lou17N2kdbTjQ57jhqJTejUdFIbVZZkFd9+5Pxwm1yUsWTaF8t7fY1UYEPCqX92vywh4TxhtY+u8ZWibXWZ/VBm21+mG3H86UpgI0M7aQRuAJLHygCPUjC2luHh5MbSi+fQYNS7YX5/I0iC9RVAAkttAF7nE4BnWdSrmWXqdyPPzn92F3Ga1SrW8Cm2lbBtuYkAmbWUCNt5wri1Y44ssMuiLp/f8AcIyGTy7APTAYdzJ+47fHDQYXcLy9Wi2hudDMMP0Tv6x/Xlir2kzjLopoxUtLErvpFoHqxHyOBVzQ8qnOajq1XxuN4wO+RRzLqjEeVwOk444JmzUp8xllMHz7HAWer1KWYIp01bxihLFo0gQkRHfaMVs0ZSjLFNq916FPGeFU10uqgEMgQDYMagkxseXp5DB9fTYVkDs9RlpjTMXOkHtYCWwv4+XNNqgcaCyBNPbxAdc9DtcWgYBHEK9Uqill0TLD3nt6bAeUk4mTS2ZeLHkyXNP5NPQoaByqBfYGFud9t4x5xJQabBjAkX/3lj74HxwFxyqadATUIYlVDCxJJg7eU4Er58tlbVOfUgaIkc0X9YwXWxPhyn5vehlm8qrVacqpB1agVmbCDPlf54C4jXorXWm4nksugELe3nft2nHma4iyUadTVLlSFUgQzGAJO4jeBvfC+hkK1QGoahLFSZjce7Hu6R1t/niW0awxzt6pUlt8jJKwpKrBHiT4mlYCyBcg3AFjaYE4b2YdCCPgQfxBGFeddhlWqSyuE8rGRzbdQf5Yp4ZnitCFVnZQQBa+5F9+w/qcVaMZQlTm3wxnTyVNSCqKCNiBjus8BuUmB06/5Yz3FclVZQXqvqElxTOm2mYUTDR9ryjAmS4Qa1FSKtSWN2ZjIWNQESRMxt5YaVGbk5O2zQavMYmOPo/mfuxMMD5nT2GNx7EUGMuDCCV0kdTpO8+lsYiiswMfQPYE/UuNzrMjtYY0ZCOeN5eo+Z5TYBeU7EXPX9aLDywPl1qNmRoQU4iF6g9TfYETbDDiFRhm+UVLmmDAlWB1Tq6COnWfTBFKgWztRtRGhEt0JKsL9beuIlGzpw9Q8aqvz3EudoE5uoyjWGUEAbwvKZi4uDhhwFm+k1AUCjSOW5K7G5MWO+2OWoeLm2LHwzT8NTpJuZ1AdDBFj02nBlZCK7QOaqoVmVo0jnhiN7AATIk4NO9guorF4devccVKepSskT1Bgj0PTA2foB00uJ2APWYImIsRvbFXFnKZZyrMHVJBJhrdf54Azfi5hmprAWk1Npn3z72pTBA9bz8cUc6MzxLLMUq6RLKQagkSNhhfwA8xBPLb0liB94AxuK3CxXOtQqHcPpEs2ojmgwySFMEXttGMrl8xrDGmi03B0MEXVqUyxIX9IiD6KLYjRtR0vqZPIslcfoaTMcPanVV6SjRIvvG8z2ERfAoDZqrIXSu3eNVyfjA/HAmVzFalTXW6FU2KxOnspkq4tcdB1w8y+VDjx6FQyywsxEXt5X73H3YWikH1MtSk92vz9iZXh70KoMl0MhmO97ybzY3nHvEMqwqirShm3KnrbSY72AGB87wOrUKSxZUsFNQgnYlmI94kyItEDfbDIZMjQwdhoF1kHUdIFydzbe0m/XC09hvqZOSk0uK+4FwunmGrGpVlQf0ZOmIEAA+kk4rzfCqlXMMW5VMAMDsq7DyOosfiMN6NVogj5x/E+XyxbTrbSDf+o9fLBp23Yl1GmeqKS7L/ALFfC8g9CqRdkIjV6bTffcYr4jly+Z95l0okMhEyanUEERsbjpg7ifF6OXXVWcIL6Qd2gSdI6nC+lmRVNGuoZqdWNOlYKwGZS/MdQB1DsCeuHGNEZMryNN8g/tBlm0IqNUqBqircrAIIO2gHoRY4qfJMiUiEK1S5Xf1I69hGD+LVyauWVXuat0sZAWSfLSOvn0xn/ajijtmBTps00yY8MNrJIAKz0tNxbCcbKxdRLGqiFcf9oU8FVCnUxExsNDCRPU2+/C3I02bWaRDIxVmsZETp9AT+GEvDqUvR8SfCNSPvWfnInH0nOUUUFAoVQi2BCiA4AE9BMj4+eBx9x48+m9trsGz2WcU6dIBX5TqWQH1CGBSTBAO4t0vhIz1W0LTgWdAQD4hAaWAM2giMaQcNVayNqqEAMFUkkLsSZJkdoM9sBeCWrE+OGZdTKAnIg5k5iDdpOxI2a3Y0+gRz1epWm7+TrNcOeplgjSagEiX2M2B+1bv2xbwHKVE1GpABgKsXG8knqTPyAwRUXwkdkGtwote5EmOpuST8cD1eOIiaqqVVtf6p4B7SR+OCiHlbi16uxqRgP6UmpqexEmI9JPzYek45yVda1NGUnSTqE77kX8pmMZfPOczm6Y1GmIiBJJHM+vaAsgC/UYZiaaR3P3/wxMU+Ie7fd/DEwyj55laXNBBETNjIjv1GN/7DrFBpmdZsfRcZDPSMzVOskhiQ28z0t8san2EU6KhLSC3u9BG5+P7saMgPzyjxXBAcHRqUTK3FzB2tO2L8kf8AxWY/Zp/g2BcypOaMTC6CdJg9rzZh5C+C8kg+k1zPSmI+BvPrOAAbJEjO1gY0lVgeYAv5CO+LKiha1TSCDpViFE6lkhl0xtJk+cHA/DqjfTawZgYVY6fZmBODFpa8xWUmAUQcphgbmZ3H+WEMo9pTT8J9RUNUTQpm55piOwN5wq4pmXUVqchvBCBWVTIlTLMFIFo9B2vhtnMtOWLuQ1REYBxM3t3vI3wp4jnzTzbCqG8IkAAKIflGm5tv1Pl2wAh1kc6FZwzDSpBW0QCuqAB8Te+EGZ9lNTg6WCtEwYj4fP78MM5GuqWMbQDMz4ZtOBOIuRVYyRYe76C2OdzaPtYukjJrTW67r2QVW9jqECCyGIkMfiIJ63wPkKTZWoaaksBfTvIgkR23O2DeD1NKvDXOkiR5SRE7xg/OhZViAIKsxNrQwv6ThuWpWjCOOOLI4SWpF1LNS5E2CzEeh332O3ljihWLLJ7m8RN+2CHPb44Ho1w06TMGPjMYtHHKmtlRTRzeqoU7AnYjZgu8wcc5xXYDRaHE36Dr/LFS8WUuqaWBYEg9Nzv8sdUM6jOVVgSpExtctbz6ffhavc1eGcXent/4Z3jHslrfxAzuf0vEadzuJsAPKPLbDf2fpaKSU6axSWQGJuQSWLDe09zhdnEqvUam5K0zVAtvew9REfvx3w1mo1VpPOkMyqZkSQpAj47kdfXGXieY730i8GvK5c/A4yvD1UJPOaZJVm3BMg/cSP54Vq9HLZioSdCmmJZyTeSdzJ2/DDyvcaQ2knb4dsZfPZXUM5BB97lkCY0sNzAi4nzxpJ8UcPT44tSlP0/sRUM4i5dyBzDMFEnc6kkH7lI9cbXKZgtnqwY2FJNInoTPzn92MP7QZ7wFrMpBqVsw+29NQmgx1BMrb92GXszx2lWzuZrToUoirrIFgevme2NKOQ+gGqMLaKU8tTdgCZYs0RLFjYDubhQPTvi9KkgH8cKM7xFZdAwcmn4tNQZnREqLdwp78x7YQDbh+b8TWACuhtMGPsqwiPIjFmepaqbKRIYQRbY2O/ljMZL2qH0dMw9IjxGYBUvESBJMSTB+7thvlOJmrTdmplFhSpY+8GvNhaNvxjAIS5wVKNdEyzqoQJTh2N51ve1wB8bjCvLUKShmzWZIdCaYVGvpHoJgknA3tartmqqhdXNI0r3VbfAAYq47lfDVKelF8MRrkAs27iNzBIvHQ36YBDr8v5f7b/4P5Y8xlPyZU+z94x7gA0/GYGaqaIGwBFuYKJ8vnh97EINLm+qYPaJtbuL/AIYT8QMZ2o2kuAZgdRpA/EiCMar2fpAIxQaUZiQvUeo6GBtJxoIqrZkLmWBMMdCpJ8mJMf5TAxfkqg+k5iBJApyfgcKeIZkfTfDESz02vMcqmR1g3Hl8zg/hhC5vMr+kdLTbtG0+eAALhFSqc9WLBSt1JBFgp5bTIN8MKTxm65LAAUkknYb9O38cJuCMPyjX82qb7+8Pni2vnXp1c45kMqqqkRPQgx6Hfb52QDbPuRk3Lkk6fKSSbC07yPnhJ7agMacMSRUCskkxqUEW6SB03jvgpmnhqyCZ07XJPiDuMLuPqhzTyOYVKR3PuxBBE9DBne+ApcjKrfxJBXmFv/xuPhbAmeratR6nSf8Alxf4k6jFptH7D/dgfKohDawxaOUL3ibjHG+T1GJKKt9qC6Ckqw1BdNMAiDJ5RJi3T1x5xHOoKh1MZKBN/O5PwH34CzZKTaBAvv8AoiROAqzOWRmhLwG0ie4kdfl1xDlSouPTqctTewVwc02JWWBAJVi0MCPPVpjb78OcnoRSHzGvVHvOBHpB/qMIqtSkAeRWYg6ioAUdLbQdot16YJynFYQaKKnZQoaYJLRYiZMd+2KhKuTDqsEsluCe/wBv7G1fICxpGNxMa7NcxJ7gfM4COXdKmpdBESVICXvftPNv6jFNL2hdjApCxggMS1gSYEdhE9MWZvjKKy6g5RhqVl6zFt+htHS2+Kbg9zljh6mD0SV38guVqE1Ud2IXWJ1Ai4WZvaNWJxhPEzJSI0pr5RJYgD47GPhjgrTaXfXMNcHUFiRBaCSevbbBL1JGqnF7Eo3OTEmzJO8HtEWucR2o65PTNSS3qvRI0FReYGO959MY3ijA0s9qUsAKjCDHuRIj5ffg9+KVBURW5QW2JOpZtzdDIMgYG49Ay+aER9TmZI6klYxrqUmqODwJYMctX+S2/kU8Uy7ZjPUtZK0vERPD0i+lGq3IPNMA/EWkYyeUyivlazmATWp0kEQCSTqn/dION7ncp4T5aqajvNUsdV9OnLvyiOljvcE4xX0pEyGXCyC1bxqkiZ5iq38gnljc+UaThOaX8pVKTCoXTxArGpyBFWFUIB9nrM4X+yfFWrVqSLQpoKNNtRQHUUC6WB6SxjzkC+LuHsPy3X9HPryKcGey/B6dGvTenUkVMoSyluYkmmSY6C4wxAucz1bLcOoNQcD61xqgGxZyPemD+E4P9iuL1Mwa9KtVFblVgxECDZl0wLeeBMpw9a+TydMtytWqGf1YqN+A3wu9jUanUzgpEkqqBTYExUg7yB1GEI64rxALxSoXqOKSMCUBMMyIsDSDBluuMw7O4Z3qE1C0m+83P/N9xGLvauvqzmYZdjUP3QD94wsp12JibE3w6FZ9Q8St9kf4v5YmDdP6y/4sTCoLD85wVvCpBmVWUFCV6qksolja87fa7Y79mazeIQ4RVWnYyNUav0j9/wAcM/aByPDRSFsxOr3QoEX8r4C4cC1WqjD3kAKt7saohWF4Ubec4tggb2jytOnmVq3LHmILADkEC0SZIE3wyqZOM1TrBwGqDSym4MLPKdwbTvFsIPaxmJo+MVBOqdF9ImNyeY99sOMsqMcmrEkgMyEwCdKiJgncdOwwAKuLZM0s3qRiCw8Re5bcr2aSCItuMWZ3lzh0QPEQAo6mWDbi5je19tsEcRpCrxBVd9OhJXSYJNzv8L/LvhfxfjTU85VKCeQJ17atS3t0OEAz9lKuvK1TVhghKheigLqiPUmDvhP7SA01yqzDCjDFTuDHx2774aezRH0TMBTN2CkiCSaY6T3wp4nlqlUZZUXUUpBWgghSDcEzEgDbAylyNACIgreDF7dL+RnFmTQC6uq2hpJmd9hfsLHqPMYqpGG3IbbUCLbQD2jrgiqhEEuw1KSACSD2giSPkfhji7np5N6ab5RTxGu4aFIIsSVuJPug6vU+ePMzklo0zV0gkgWYwVbuvx6YAGSKcztMEMVCFlMG4LC29rfHHnFKz1zIKimPcBIHboTJPw8sK1vZccdyjGL8v+T4v2K+IPUKKWVwBB1EzMiAZ6THTCynV0kG0jvf5jDOkfFZVOojYhRe1xO4HrbA9TKUwQdTMoPMAFkGYg8x374zd8n0Mc4xWiS/QtT2gqL7qUl9Ej9+O6XGKtZgpFPvq0THc3MYAOW1z4atI3BMkfcLA98R8sV/RgwTzRpIEbExO3Tvg1y4B9P0/aKTHOTyNQOCryrTrdiCpgyCB3tIHrvjkcRVKjCRqJnxNAbpAIggry9L3wHl0U8sMCY0lQxGu4AF497yMz0i5Yq0TUYVaQV+ukMS7eQBi8z8cUntscM4eZ61e3ZV8+53SqUS6MxdyYhTBIANr36z1BscAcfzyGjXQMzFqNUDlMln0kWA6EQYx3W0LpLMg0k6YSSwkgqVNxEdZ3xRUzDN4i06TlyAKekAFYgLsAR1iCPjhxk0zPLgi4N7vYFXjpb6OmYo+AypUcs8AORSZJA3WTPvffjMqE+gZfTo1+PqYEDUVsq+qyGkeWNVUoKW8B1OZphGZGrK7VEbYKx0F0AfUZiwIwvqZAuC5WgPElm0LrP1ZCMQAInU0+HFt+mO08yWZGkw41VaCFY1IMWaKahgO8GP6OCuCMi+BVA5kyTqbGOUAgEz15iP5Y9TP0qOYNU1GfRq/ST641NEtTETpULc9YkdZEzdRaINKlXNedYAguVptSHMArEMoIABhYnyuElvs9VDZfh6lSfr6if8rmbeo37HDDgxVc7m9JH5umTE76iDIJEHa3+WFvBayplchrsDWqydoJWqAd57CcdOyU83m0R1k0UWRvrmSXMxqGlmJtv0wAzIe0ynx6yk+7UeNurE7jfCfLKS6r3YD5mMa6vw562ezSim7spYjTCwZgTNoYHv54ob2MzFJket4SIGElqgA3FvU7RiiaNrp/WT/AP/AH4mBf7QUv8A7H/9VP8AhiYQUaH26Bik4aIJUjvs3x2wB7PcR5zrnSQ2qJ3ieh9RFrwdzhj7eXFLmAA1XjrAgeQIm/fthD7JcVSi7+IYDrEwSARcSBc/uxYBXthldFRTMhtTAdpiR8TJ+OC+I1JXKNLhtLBWWJg0wJ5rG8/DCT2g4itYpoVgtNdN7mO8/wARgvhufWoq0nRWXRAIQllIsO8hoiQOuEB3nNT5oVQyBEhA7GRZP0oPSbnb1GBeI0atZvHq02RSAGdVPRY1Ef1bDLJ8JoA069Oo1NTUAQOphpPuE7kRKnpvvgk8PWpXd2VlpsxAKsADptqIY3kT7o2AwAKcplHSkCWp+HrDy6tpkqVuGS4I7Ajrgv6F4Z11aNpiaphF6yoQkMCZgaR63xxn9K6PCQ1ApCpUaDex0wAqwZ3Mze/Y2vyU1pV6rgssgKhYAjaNPLAEHSNsJlLkLfLyupEDEztG4G4Bkm1yO+Aq/D2hWY+HA2/SnpA7ntP44Jq5qpUhbtpuCqw3429cUKCz9UVV2dohriVm0/d6Y43Vno8fiRju6/fagbOUAjBzqaJl0IA1AksQGnoI9cC1MzSIcoiUyCCh1Gdojt57Rj3P5SHaAYU6gzdZI67G+KK9VxAZg03EQdyTIPeZ+eM2z6GKCcU7v5osoMVZCyiIuGaJE9YvMn+r4lKoFtTJ1sYJAELJgKNUFfn0GIo063YwwsFYbg9xG0TfuBjlayiChIkHlnVBv1sR3G98ItrU/wAqy2tUq0yBVCjVaSBJgi4I09YvPn0xXUR3UcyKqGApkhI25tJBHaT+OJlqhLKNWkEQuq4IJI5ZsOtj53wFVYiU1ErNp2MWBj0wrKxw83a/sMeH1WK6A7IJ0sRBUzsIMaet8UZrLeDUIB1ECVDDeZBMA2iJHwwMlIBdUpuJvMfDcz5Tbti9SWlVfSlrwEAB3nr+M4V7Bp0zcovZ8/nJXliUMLJnSLQASdwS3u9rYM4mlTQ6lXV9PKBB5VEgBhvBmeot54C+iVAqu3uAwAbi5Owny9euDRmalVaiyrK0gLKiZvAvYxtPW2HDncw6xaouUaap2V8OzFdHVndKzeExALDUgs3MT5aSD126HAnEMwAdVJW0OBVYqukm/MCLIYPdTqkXwZlcupVeYF0Vx4JKjw5Mqf0NY07iTJNuuJxrhuarL+aRkkfmypewAAmeaO14n44+gePFOaybpXqO+aBZqbHVyeKiASBpIASVN1UauUgHHBeqGBy9cVXYqCXRVkIWGgRYIdzMTaCSbA5H2XAps+Z8SnULNpVrFovK6VdrDoR0EYP9mcq1OqS7eG/gt9auioGXUGdrHUKgsLztthsVnGb4hU06wuXilSSDT1WepqXTTgsAYgAgbnF2Uq5ZKX1qfVtqXxKLEyzDQxcnTUZzNzpMajgapwyrp8V84adN2LMtUgTUtplRABEIxPlI6Yuor9ZlxTprWfQBynWKIJ/PioBBYnU0MCZFo6oC3hNMOuYFE1wQQNQJVyFlhp1NYBTBZ958gMKqmaq0qSVDpq6wdBYtUYLqEsQeVRDadQm5ESMaTJcJSpSqs7DO10ax1FWEe7T1MRA3kbXPXHWczqpyAlqmhQaSmmyyxggBpZYIkrqHcbHABnvAf/6fV/4n/wAcTDP6Fmf73/0P/liYAGmbzlV0V2MatQDFisggcsG1rX6xhFTaDGhTIIll+RHaO/44djIV9DsQHVUktMmGk+oO7EdI88B5HIVapFRLBWUagQu5jlm0/fJ88aEBXB/CKU1eq9JlZjZNSuNpI92wkdRAwbxRWo1BSUikQtmUVDIJ2VBbTywVMgEk4E4hwzMUlOvSyLLaSdVi3kARczEj44Ez/E62mkDWPu/bBiZFyBK2OxJt64Qx3lsp4dGmj5nWHUvTphb+7IUEttf3SBN8UcKWrUZKFdZYDWgeSuiIJMN5wCL3PTCOiFrolGVWopIViQFYHZSdyZmPInDnJ1MvSIR9QdbMVqkQJUBiZ/WNhEDpgGiVKNI3qM9NUfSwamIaJIHXxPj0O+OE4mtdKdNm8NqbArrchGBMaTEQVWw+O04Z1/Y+mNbeIYAkBzbzLEXjzEHCpuC5dqj0UqsX0yrLzKDvpO0tHSflhMaGGcIDDmpkkmWR4g+ZJ7TvjvOV6Ry4AMtOxcEyOpje37sCV8gouHFt1qchJ7D+M4EqsoJTQFki+otEX3E/hjibps9XjxRmotN2t/Q6quznSCYI6rEEC4AAiR3xdw1lAvQllvrAYwdxKjFtDiQpKfDFOZvdy0TaxA29emBcuzuW0vU1uCTpA5r7zq7DyxOxq1JxaaqP56Br0S4plAjFTLaTLN6T0E7DAGdzKEQlMJHvzEkiwtHLBmRGOkosKbaxUVlsoFMDaD7wE9/l1x5lFowXrKsEQo1Fm9YBHleR+/Ce4oKMN3vXFe/8giV1LqTTBvcaony7LjjLVGMKqqxNlBAMdbT+OO6mbVoTTpQWlVGphuAZPfscEBkKqQzMVIUBgswYBAhpY3MfuxFHZKVLeP8AL+wDUptJWBqWAQsXj7icH1KDjwi0OznZpkg2AY7R6fux3xCnl0hQGaoe5Kx0AIjf4d745yigNUQuKSEgQxlwRBBBtHee2HpMpZ9UE0mueVz27Wzr6CprOgDESdJ3XawLWiP4d8FrlKSh0pp41RlssyF6CTJX3pJmcCZymi04Wp9UWGqN2YCdSj4wSe3YYVJxc0EZ9IYqNQkkDUOpIuZ2jY4pUnwc2SGTLhclJ0lxxdeoZmPZ0Uj4lSpSTSVABUumqLhgRad5vF8XVh4QFbxKlCWM06RDIxP6SAmRIMwV7dwcZbNe0lSoozLwHDhVXcNAJZgIgAEi3nud8G8N45Vq0xWeow8JytNadLUdQTUJEaQIJWT1+eO08kwHP+0Gaqq6jMLqLCFjw3CgTqD2UAkbTeLbxi/8nvUoIaOWqU6jIC9cEldJtULSdTFvsgT6zjRsHZqZohQKwKsMxS5tUa9hBVXIaZ2b3Vvjyp9Ipgs9alS1PDuAWBYgKnhBgFkQLeRMjbFAZDO8RzFSl9HNAMqAABUqAyTZym7NbYixwz4FkDRp/Scu2Yo2IqLVRWTln3rqwUNN4neL4IzvDfFqMKld3NKjI8GrJYg20qbyebUGY9xbYVuEsPq6dOoGWPrKtcouokMAt9LENE2Btt3QDSpxv6xFFfK+JOstSZoLCFKvAOoMIFrggYzHEM9Wao9FHYTVlgOSkLSVOoave7kAztJxoH9mny1JWy9N2rBudke7KwBZGMCwIgaPI2M4lLhz0VlafheMQWR6tR5MjmBA1KRAMsdu+AQl/tLmP7vLfL+ePMMvyZxD+/H/ABR/DEwCPqdLiNO2oaDUAgMIJtsbQCIi5uNrY4zVVaQIpjmYggBJAJFiQIkGO9sZb2np1XAqVQqWgCSZIMWOkb7wcKa+U5FfxI1BuS5K6SBpJ6G/UQMaCGfHOKl2VMzSbQpJGk6SdwDFxgBMpQq/VUadY1Sd3dAQOtoAb8bntgaplwlNTU3qiUN+QBokge9PbcfHHvi1Aqlq1N1HMFdg5XygjUD5LhDO8zkmBZ6jUmKwraQRpY+7zKAur5xF8DBtSF+eo6kay0kaegnVMSP8sG/lPLJSUeB4jRqbU5Chjvyjf06d98VcO44ozFMVaRBZFh6bRq+yTBCsmizT9m/XABfkfaEGotLKPVSZID/WCSANKjoBc6ibYo4rm87lYStVYo3NKEBj0K6o3kibTuRjS5/iuWydIGitI3EU6RUEqTJI0joDN7YTZz2koZ36nwv0ljWwDMZFlEGCRIkmL+eEXHksetU081gGmTc6hsJN4jHOczYqDU4JeNIiAoE2sBc38sWaactsmm4VxJPUrI2jYY4gPBRKagbkvb4g3H78cL5PYYnCk64+PywAITAj8Phf+OCaVMgsbaBcanKgnpG0nfbzx3SYM0BAwF9KsIMXgTzR5DHqAa/rUZFAJUMCPPyJO4B6YhG88jexX9PAvpOsbOahMH4g/di2rUrtqCuQunVpJAJHWANzv2wQuTpGnrpEalktsQLbENBj548q8NHKzPSK/qkIYgdIuSLAfxxVM51mw6tlT907+BW1EDTJUA9VJY+hEyDiziLsHUQYHuSoBiesfL4YLWoC/wBSp5UHNE6YN203npbAoy5bU9XUuj359774Ikx0OIqjojk3ufb153CcjRqVSWpuKfpH8ZPQ7Yu/s+zK01QzjaP+43OBcnAuKSuYtzMSkDqN4xKtF2d21w1oK8gbyvAn4ziklW5y5PFWR6ZKK+34xY+XdKmkqQ4O3n0jviviFWabvUp6xpM3KyANpG3fDRaNVdJ8NywsWYFoExYERHpOCM2K1RWpHXUtLKECyei80Aq194mIi+FGO5p1HUNwaVcbnzJ8jLpTQ3bSOflAYgEi+wExPWJ2xpeC0MxkPEaojgOdFmAXcaX1iYGoxMRc+mDeLNRp6qdb6O0EKxCAZjS1zPKbqDsDMRe1zuFcHrpR1U82jZZknRWplgVgzI1wtugPw3x3nj2JKvFqb1HOZpox8QHUjuqB9JBVoJkrp5WEzczfDbgdDL5wO7K9S7MtAKyopsDEnSXaftRB23wCWqMoXL0cn4JiaaETVHWCyggm4G8E72x3wWo+XcUWybUxULB6lZmNNZ5gFIEEAAdZYjywAWHhQU1K9OnVp6W0KRpU6CANIpkFWAuJJWQSZOFvCqrHNLQYitK6FajUGpFEm7gWixO/kTbGhrFWE086uXUGBTIVyCBEuCA6vNrkkQL4rzdNCyuKbZivTZaVRtNRdQIjWoUn43whBXEOOU6GhlrELTYUnpsAQ0gEsGXcqCDItuInAlDiNSqz1Mu6KKrqpUmWJEqeWAwHhEPftizj3DMtSpucsKVLMImtVUDxIAJMLq6jqQdjvg/gvswqFalSp4xWSh0BNOqCTynmPnMRbAIR/Qch9l/mf4YmNrqof3i/8M4mCgsoy/AayzzhTP1ae8h5b6gbC3TGb4rQrIWDKVTUeVSSikgEgdB0tiUeKVJZmOvWQzBupG21x2tGNHw7i7DLF41EEq5L3AtBAO4ExB+eNSRNkuM0fBWlmaJqBJ0FTEdYsQevftjo5rhhB1UatOL2Ymf+c4ozGUFbXVUaASNILIoAgzMgSYBNsJeKcHY1AiuACoaGnUB1BAB1EeQ/fgEOG4nwooV5wNQJ1KS1thNxp8pv1xbX9l8rXUGlmioiFBKwJMxBggeVsZDPcFFOl4hqibjSabgMZiFYiGPXpEGcKq9UvBa8ACYmwsPW1sBSNq2Sz/DwWp6KtIdkBMHuCutRPYkDGaGcOYrocw5hjBamigjtCqBqgn1xqPyFl2oxls/DFZcO0BhvcWZdz388J8txB8pW1hlqOsqWLSHBOkQQdRAA+7CGhjU9oHy2lagru0WFUKimYglRLQL7xNjGK87xCtX0VMq7OIOpWWkPCP2dhIIJM9owm41mkr161XUSXjRAgWAF5B2iLG9++F9FFVuZKdQR+lqAHnykEYnQvQ1WfInepj16mdpKWqIFUXkhAxi/Ke/pfA44wzNTFRqxMfWEKjE9tAO1t5OFlHhtR1LompFkkrFgN7Eg9umLOGZdHJBqBGjlLSAfKQLWwnjj6Gi6vNd6n+o2Xipphz4zU3g6VaijnT2JB5WJkeQg4Do5+o1SBVUoBqZ9EWAlrEXI2jrjp+BEUXqyIGwQhyYP6khVjqcc52i+XRaHKPGCs5sTvyiRMBd/Mk4NEfQPqst3qf6s7zHFatMhlq02V9vcZgP1xp5T8MWPxvSoIq1dZUcoCFSZ2LTIj7ME3F8XZHhtejVRfoSuYKgsCyuejyTC7T0tNsX5tRl1qNSWk9YH62rTA0UJMBFUncke9HW2Foj6B9Vm/wCT/UF/trVSPBpU6exJI1Mb3vax2+cYbZDOVcwC2czlKmpAKKNPXVFthsbGTjGIjOAoQHs0RHxtv5zsMO8p7PqxVXzCAgbMTpXrAYSp3mLdcGlVVEePPVqt36kzfF6oqk5ao5S3OVAvF5i37/LvdwzitZCxqEPqPMsldUzckXmY8t5xs+EpTy9KpSo+G7sodFUgrVPukiSeaFum1hG8C45Ba9JYpIXTl0ONBBHUxeLiw+7C0oH1GR7OTMrluBZatzFfCVnCqg1s4JCidTNp0kgmSD1wRxvhdelSfLUKa+CAJd6g+1qkgxpJNjM7CMG576VRFNDmHSoWgFnBpuN9Kz+kB0aJ6ThMmfy6k06bV6hblqK1IOKhAgagWDQJ90GAROGZGj9n3pUxTpNmTVrTEBrKY93SpKKBffrgb2qrBWXxs0n0cspek9INYHqyiQJgX8xPQpOGcYzTv4NGnTp0A0M65cgLvcgtA8/3YtyYfKsamdASmtitOimhgwEGRc33EWOADW1eM5dFDK6nxOZQg1NUPcKoLMY+NsZ/iNLPV6QbLk0hrjQuoM4aOdiwlI+z2+WBM5k6OcIfJGrl6zA3FJkRp31MBvE3Bg4G4lxOnliKT5UsAPq3NU/WX5mOk3Go/C+2GAXwbgQStSqZypUNUHSocqATeNJDl2ANr7ztjRZ3iVLxNFSsE0wwCkqwi0MI5lJ6/wCeMjkeK5h3IyuUSi9UD6wKZiYJLEXE9h88NclxTMEtUTJ1Gq6PDZtSaCVN2vDN8zt8wVhniL3Hz/niY801Ow+WJhbDPOIPodfFpU2VTfQhplwRuf3YrNGg9X6iroRhDrUIWAd4ZjB6GLnEyXFckyBs01RqosbsQR0No/HCgcUyVJ5FOrVlCC7aZVjEFATAgTuO2NCAniK1S2jLOKlJArBqas4dlPUCwMmYmIAwlqcSLVarVi9OowA5lL3UXDAkMJ8tu0DDnM8azecDfRqTBFtyxIkRE2iR6x3GM7mOFZlnAqU6niPMagZeBJAncx08sMC/hLVWBqshqpQTlLty0z00g8rNOyjcxiyllKFaqAGOp20kONMatnGnrqgaI6+RxNeeyrK2mpTmAoKjR6R7s363m+JxridOuhNVTTzaGCyDkqR3vysO/wDKAY/zX+jkhW8OtJnlDLFuxM7z1FsCZT/R3VZQXqqjR7uktB6SQ0X8sZr8vZkQRXqT+2f348q8bzDlS1eoSBAOoiBbtHYH4YQGk4bw7LVG8Lxcxl3pk6hI8NHWQSGMaSwkiYMSOmBeL8Gy1IFhWd6TQFdVR+Y3YRqUqbbxsYwLwg16dQvlaq1ahUllgtqHXlPvRvNiDtN8eZ7jZq1ixpUwrFdSFF1GN+bTqBJ3gjpgGc5jIZZKZqU6r1IIADIE1WvB1aoEjYHpvhf9CTwRUFUGpqhqUQQDMENPNsOlpxp19mPFemGCZbxNkBLM0ETaITSCL9yMaf8AsTlRT0KoNX7bHmPXqI7e6MJsD503CK1KPEQqXEKrPpYSfeK7xM7wCTiZzgzI2nUrR+ksxbeO/S+xxpeMcGqUYmXCgBmFwD27wJHzwGKysQapNliEiZG24gYQgXI5WvUAy61SQ7TBMXA31G4t88W08nFRRXViqFQytIAEix7fvwxyTMg10uQFoBaZaOhaIAncCJwTwytRqFhWdKbaY1kWJJOw90aRYW9MIBrX4JlGQimUQufq6geR5KRMgC1j5YU8Y9lqlIF0Gtf1QZWN5Uye9xgf6acs5GWragbNK2noRJMxvNsUZnjWYf3qz/A6R90YBgWXzJpkMrMHBkEGw6Ge/wDXfGm4NwvxEfN16r0pJZjIUEC+qdwB/lhRR4w4cVDTp1NI0klB8CSLT0k/fjvjGfVF1U6jNlKhKVKMgMocGVAPqSCNtp64BFiO1WtUFCk2bpgw5q1mAJIF4YFWFiB13nfCz2jyVelURCwppUJVAjElFNtJiJHrhtwr/wANFOm5rZXMgmk6ECorgCZgrNxsD09RgHgPtC61KtA0QxZpFMtpuBBA1zcwOU3md8BRXk8qtOqtOlmGWuhAK1ZYBnUiUVbxcMdViCs4e8Fav4hoZnxWZSSK2iadVSByyV5QD+jMSML8x7ZUadQivlHSqo7ISJHckQCOowDxD2meqy/QMwUATnp1FULTA0jVJU9xNz1ItgEbLidGmDLmuQ1tKNUK2G2lTyz8MZjOezGVSqr1Kgo0f7uo/MxuYF5SLWvMdMAZTi+fNNWfMONfukUVKxPvM+jSoEE9bXwfxXhSlfG+kB80pDmog1QBAgKtgokSSO2DgYK3Gs5Qq1FpU6lalMozU6jcsDTDR2++euNNwriWaIAr5YBiTcPEAAEsbHvAAM2OOMsMwwAbOA3iUogH0Mg22Mx0xn8xU4gxQZnlRXHNTVZJNhYEahPmIBwhG3gdsTFGqr9k/L+ePcIKPnf0d8swFalziGVWgqZOzR7wjoDvj3iGZSsy66aUXEqwRSoELZiD59B0Bw39r+MeMyeGQVCgqVB1AmxF4PQWjDn2S4e7pqzNOloKgKHQamvcvImY69euNkSZjJUHVNbGvRapyqaaEioLSNIAAteZkkHBvCk08SoZc1HqU6LsFDdG0E7D9bDHi3tAcrmF+s8SmZJpI8hBGlQD0tfSRY7YWj8mvLI1ai9yJJiQJib7+uAZsPa9AcnmANwkn0BDfxx8xztN6y03ilJ5YDqHJHLLgkEAkb7C3THFDiNRNUMeZSrAydSncHGj4dn6bZfwqIFNpOqQD4hIsQXI0gWmTPad8ACfh3sy1fxFpVUNam0FZswtzK3UTbbpjrJcEp06jjOuyeGAdCgzUvcAwQV8wfO0YJYHMsrUkKVVWdNNiamlTEXIlgLyN9seZvM1qoRcw1M1FsrMT4gBIs2k7Ed5tPXAAJxmrQDI+TRqWj9ZtW/vG/L2FyTg3IcUYUmAQeK5OuubuQ0HrsdxPbBvC+Fo/vhJJgqpeTdgGNz1Myf34Lp8EBJVXQke8WBXwx53gybfHCA79jc5SoxSZRzVAwYmNMCAdvQY26ZxGZgGVnQbAyYsfLrGMDncoiu4apThRA8MgSdtj1tJHc4FoVzSfXTe63k26X6we0dcSwNtxup4ihC+jWPdZTcjmKsI2t03MX2lLT4XTFEvUp6izBgV+xP6N5j1v5YKrcbo11qHwixsAo96IuxgmYPxH34tqVFqBA9WmqoA5QCGcKLAyeUWAK7/AHYQCH2gyKUz4lF+QkDReVld794wqymZKNqUgHrabHyi+NLnOKUKqqXDO0tywAxm17REbR1jtjMCkASHLKR5T87iMMB3xSv9JelSoqoAE8uwLQWv2Fh64YZbKPlwyU/BLlgpqPqBveOYado2Pn2wlyeVSoA7V6dARBAJ1GOumevr0wUiuNfhZtWQQD4hjVYH3GmYgX8hhMEd+1C1gqu6UbNOpI7wAQb6Z9cZrh+aKVS/g06qqJbWLLfoYhTNrjythvmcvWrPpqGBTABYpp0rcgxAMXthMc1rcZfxXWnqlGC7e8ZIB22J3iJvGAY8TL0K1eA3hU2Qu1IVArI40iYWRGxtuT2tjO+1XCHoVkAnMq1OFLqWmLRy9RuN+mLs/kmWs+ZoqlWmjAgqRE6VMwsTBuY6gk4M4PxvxXTVW8Koqx9YqmmQZnSbGnM9ZFh54BgB4+XpGnmGIqqNNP6pCAIiHLgsLzJHfyx5XzOYGVAbI0RTp7uyAzHWNVp+1scOfanSabB1WtWfV4DrRUkoAOYsCSbH3htuBjngFZHQ6jRRyAtUVmqFpBtKuwDXvE9emCxAHCstnVVfotZhSe6CrAUggnSNxO9hGPeEVaeTFOnmMsyuzsHqTDSCIKaTOm8WNvOcaHM8JYJTqIUr1Kb6lUQqwCZVABoB3uRPpizKcapVcxTD0jScI/51QDMqNKnY+6b+WEAFmc9Ry9TQleq6zFSg3iMeYboY1ExeJIvIxTx3jtJ3RqX0ha9M8hKlVI/S1BosV1DacPPaAUxRauqoz04dWETykbEXjTI7QTivhvtHls23hjc30VALjy3BwAAf2yp/bpf4W/jiYN/svlv7mn/wk/8AbjzBsAzrcEy+braizMKaBCFsJ94EMLbHbGY457L1KJNZw1amGJ0qxlUF4djcAC3LNgbjGo4XlMxlbJprUTzFbLUBNyQLAydx8sXcS43SSrTmuyR71M0zBmw1WkXva0DtjWxUfO8pw45xoooiEdBZAPxJn42vO+OOIez1SjS8R3p7xoDywmdxt8id8bb2g4Fl6xqFG8Oqo1Np2axjUu1+4jpvjKcD4L4ieLuFaNIADbAhr8pAtI33wWBd7P5nxoy9TLJWsQGUBHUWBOoDpa+/rizMcGoZfMBK1Oo4YSqghoH62nma3kMUJk/EalTpvUNVTzR7lMk3jrAg7ffh/wANq5jLqpQU8xqJDMobxJ3gt1Fo2tGE2B3VoZCtfQEZZEAlGA6Ei3TYGdxhDmMilN9NByyGIJiZ7TtInGrq8QyuYIGYplHFpMgiOkjp6jCnjVOiqgUq7OdgtiApvEgD+cYVgA1qtVRoIKyZsILGImR71uk44ymdqICqPpDG+0/OJHwOGFPMVGA8RnIixUGUn3oGkS0A9dscLRo00cVVLNsp1ARIty7+fWMAhXUcqx5gZmSPjOL+FiiSy1mKgjlYXhh3HpjzJZ1ac6qKVOoLTI+/bF+Z4s9XkFGkAbALTv8AA9MAAdMKPDIc6j71iAvSJFzI7d8R6iknlliTcsYF7X3b1JxosjR0UgKuUDN3GmSPO+48sDV1y9YAzToR2NyJ6gCAYwhiLM0XpMVblYeffzxa1MIlOorqzMTKxOntMiDjXUhlEWURCh3driR0E7m14wiyGZqVM0TTFMNpIlRygR7w7kfuwrCgFKdJ11E1tX6RFNSsnfYiPTGkynD6lGiGoEBmYT4tMSAbAyC0CYtHXC7iWUzCVn0A3uH5RYRckQAflj3KJnT9ZAqSBGp1MQZBEMOo+PXAMMf2cq12d61Ya/d5VsYEi8ARPl3wPV9mX8MU/By5AZW1GpUBYiRJhbiD7sgbjzw2PtLops9ei6Mu4izHyJ+fpgf6TmcxRD09NAsZAIklCN/I9Yj5YQA2Z9lsolF/EUwo1MwL2IBkgA2EHYW2xjMpwWi9FWU1qjqYfQoImLRMEpII6G840We4XShkqZ2qGkFw5gExY3Hbscc5fib5VUVahzFH3VCBZB+yeu0G3pgGC8S9naVOm9WmzU9NOQtUEhNQIJXdg1rbjY4RDOZqkGdaJAYS/iIWD9NR1kmdhywPhGO81Rp5qqzhqwZ25pSYGwEKZmdX8MaFuHmq5FRalQU1lJXSGJAUre4Bsekc2GIU5HM5WqsDI1izXPhvYEb6ecaRPT4Ymbq0W0IctV0oCRqqMHUG5mSQwIEjTexsMP8ALZxDmQpLJyyQdQV28ix6QLR36nDPiPCadYOGJIeJ5j+jcadwvXphXQUYvg+bySM1OtREBuWpDcwmRqE2EbiIw344+Vq0+SrSQhlKQBIN52uNQPwjHec9iaG4q1F+0WYH74EYoo+y2XFPxKddiyyC63HaNI2w7Qhf+QKv/n1/xt/HEx1/ZGh/5pfkP44mFYWb2p+dq+g/6cI/arav+zT/AOqpiYmLGuDrM/m//wBVvxOAOE75f9up+7ExMLsHcY8C/wBZrf7JfwXFnBvztH9l/wDrx7iYHyBpan534HCx/e+I/HExMAi3jv5s/st/04yLe58T+GPcTB3ABrb/AAH4DBtX81S/aOJiYpgM6v8Aqp9MZqj19DiYmJQ2E5j/AFen+234DBvsn+eP7J/HHmJhMRp1/N1vWp/0nGc9kvzy+jYmJiexRpPaD/VqnoPxGPc1+a/3f3YmJgEj597Se8PQfgMV+zf56j/tv3YmJiuwhXmvzj/7T/ubH0Tgf5pf66nExMDGhB/pI/N0f2z+GNHwD8xS/YH4Y8xMTIruLvb3/VD+2uBP9Hf5qr/tP+0Y9xMLsJiPExMTCJP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7116" name="AutoShape 12" descr="http://cdn.discogs.com/eR47qGAUMEFdOemqE1ySIj1SOpw=/fit-in/300x300/filters:strip_icc%28%29:format%28jpeg%29:mode_rgb%28%29/discogs-images/R-4364286-1391122052-1551.jpeg.jpg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7118" name="AutoShape 14" descr="http://cdn.discogs.com/eR47qGAUMEFdOemqE1ySIj1SOpw=/fit-in/300x300/filters:strip_icc%28%29:format%28jpeg%29:mode_rgb%28%29/discogs-images/R-4364286-1391122052-1551.jpeg.jpg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901080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Bitka za Vukovar - strip "Papak" </a:t>
            </a:r>
            <a:r>
              <a:rPr lang="hr-HR" dirty="0" err="1" smtClean="0"/>
              <a:t>Frane</a:t>
            </a:r>
            <a:r>
              <a:rPr lang="hr-HR" dirty="0" smtClean="0"/>
              <a:t> </a:t>
            </a:r>
            <a:r>
              <a:rPr lang="hr-HR" dirty="0" err="1" smtClean="0"/>
              <a:t>Petruša</a:t>
            </a:r>
            <a:endParaRPr lang="hr-H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"Domovinski rat u stripu"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8130" name="Picture 2" descr="http://blog.vecernji.hr/media/blogs/barinic/2014/7/STRIP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1209748"/>
            <a:ext cx="4129683" cy="5365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683568" y="908720"/>
            <a:ext cx="7499350" cy="4800600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https://www.youtube.com/watch?v=r0DK3CJY5WY</a:t>
            </a:r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60350"/>
            <a:ext cx="9144000" cy="838200"/>
          </a:xfrm>
        </p:spPr>
        <p:txBody>
          <a:bodyPr/>
          <a:lstStyle/>
          <a:p>
            <a:pPr algn="l"/>
            <a:r>
              <a:rPr lang="en-GB" dirty="0"/>
              <a:t>8.</a:t>
            </a:r>
            <a:r>
              <a:rPr lang="hr-HR" dirty="0"/>
              <a:t> </a:t>
            </a:r>
            <a:r>
              <a:rPr lang="en-GB" dirty="0"/>
              <a:t>10.</a:t>
            </a:r>
            <a:r>
              <a:rPr lang="hr-HR" dirty="0"/>
              <a:t> </a:t>
            </a:r>
            <a:r>
              <a:rPr lang="en-GB" dirty="0" smtClean="0"/>
              <a:t>1991</a:t>
            </a:r>
            <a:r>
              <a:rPr lang="hr-HR" dirty="0" smtClean="0"/>
              <a:t>. odluka o </a:t>
            </a:r>
            <a:r>
              <a:rPr lang="en-GB" dirty="0" err="1" smtClean="0"/>
              <a:t>postanku</a:t>
            </a:r>
            <a:r>
              <a:rPr lang="en-GB" dirty="0" smtClean="0"/>
              <a:t> </a:t>
            </a:r>
            <a:r>
              <a:rPr lang="en-GB" dirty="0" err="1"/>
              <a:t>samostalne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suverene</a:t>
            </a:r>
            <a:r>
              <a:rPr lang="en-GB" dirty="0"/>
              <a:t> </a:t>
            </a:r>
            <a:r>
              <a:rPr lang="en-GB" dirty="0" err="1"/>
              <a:t>hrvatske</a:t>
            </a:r>
            <a:r>
              <a:rPr lang="en-GB" dirty="0"/>
              <a:t> </a:t>
            </a:r>
            <a:r>
              <a:rPr lang="en-GB" dirty="0" err="1"/>
              <a:t>države</a:t>
            </a:r>
            <a:r>
              <a:rPr lang="en-GB" dirty="0"/>
              <a:t>.</a:t>
            </a:r>
          </a:p>
        </p:txBody>
      </p:sp>
      <p:pic>
        <p:nvPicPr>
          <p:cNvPr id="13319" name="Picture 7" descr="tenk j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086600" cy="4191000"/>
          </a:xfrm>
          <a:prstGeom prst="rect">
            <a:avLst/>
          </a:prstGeom>
          <a:noFill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85800" y="58674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latin typeface="Arial" charset="0"/>
              </a:rPr>
              <a:t>Uslijedili su još žešći napadi, osobito na Vukovar.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hr-HR" sz="140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r>
              <a:rPr lang="hr-HR" dirty="0" smtClean="0"/>
              <a:t>87 dana - opsada</a:t>
            </a:r>
            <a:endParaRPr lang="hr-HR" dirty="0"/>
          </a:p>
        </p:txBody>
      </p:sp>
      <p:pic>
        <p:nvPicPr>
          <p:cNvPr id="1026" name="Picture 2" descr="http://mediaobservatory.net/sites/default/files/vukovar%2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36675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sib.hr/galerija/2014/11/vukovar1991/vukovar1991_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0648"/>
            <a:ext cx="4572000" cy="304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2" name="Picture 4" descr="http://ss-industrijsko-obrtnicka-sb.skole.hr/upload/ss-industrijsko-obrtnicka-sb/images/newsimg/390/Image/article_big_1289941314VUKOVAR_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3429000"/>
            <a:ext cx="600075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88640"/>
            <a:ext cx="4283968" cy="792088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18</a:t>
            </a:r>
            <a:r>
              <a:rPr lang="en-GB" dirty="0"/>
              <a:t>.</a:t>
            </a:r>
            <a:r>
              <a:rPr lang="hr-HR" dirty="0"/>
              <a:t> </a:t>
            </a:r>
            <a:r>
              <a:rPr lang="en-GB" dirty="0"/>
              <a:t>11.</a:t>
            </a:r>
            <a:r>
              <a:rPr lang="hr-HR" dirty="0"/>
              <a:t> </a:t>
            </a:r>
            <a:r>
              <a:rPr lang="en-GB" dirty="0" smtClean="0"/>
              <a:t>1991.</a:t>
            </a:r>
            <a:r>
              <a:rPr lang="hr-HR" dirty="0" smtClean="0"/>
              <a:t> pad </a:t>
            </a:r>
            <a:r>
              <a:rPr lang="en-GB" dirty="0" err="1" smtClean="0"/>
              <a:t>Vukovar</a:t>
            </a:r>
            <a:r>
              <a:rPr lang="hr-HR" dirty="0" smtClean="0"/>
              <a:t>a</a:t>
            </a:r>
            <a:endParaRPr lang="en-GB" dirty="0"/>
          </a:p>
        </p:txBody>
      </p:sp>
      <p:pic>
        <p:nvPicPr>
          <p:cNvPr id="14343" name="Picture 7" descr="014 vuko rušev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9275"/>
            <a:ext cx="4191000" cy="2743200"/>
          </a:xfrm>
          <a:prstGeom prst="rect">
            <a:avLst/>
          </a:prstGeom>
          <a:noFill/>
        </p:spPr>
      </p:pic>
      <p:pic>
        <p:nvPicPr>
          <p:cNvPr id="14345" name="Picture 9" descr="vukowar2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191000" cy="2944813"/>
          </a:xfrm>
          <a:prstGeom prst="rect">
            <a:avLst/>
          </a:prstGeom>
          <a:noFill/>
        </p:spPr>
      </p:pic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hr-HR" sz="1400">
              <a:latin typeface="Arial" charset="0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hr-HR" sz="1400">
              <a:latin typeface="Arial" charset="0"/>
            </a:endParaRPr>
          </a:p>
        </p:txBody>
      </p:sp>
      <p:sp useBgFill="1">
        <p:nvSpPr>
          <p:cNvPr id="14355" name="Oval 19"/>
          <p:cNvSpPr>
            <a:spLocks noChangeArrowheads="1"/>
          </p:cNvSpPr>
          <p:nvPr/>
        </p:nvSpPr>
        <p:spPr bwMode="auto">
          <a:xfrm rot="-16200000">
            <a:off x="8529638" y="6059488"/>
            <a:ext cx="431800" cy="431800"/>
          </a:xfrm>
          <a:prstGeom prst="ellipse">
            <a:avLst/>
          </a:prstGeom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pic>
        <p:nvPicPr>
          <p:cNvPr id="18" name="Picture 5" descr="vuko zbijeg2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8800"/>
            <a:ext cx="4154488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384" y="876437"/>
            <a:ext cx="6745885" cy="43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</TotalTime>
  <Words>300</Words>
  <Application>Microsoft Office PowerPoint</Application>
  <PresentationFormat>Prikaz na zaslonu (4:3)</PresentationFormat>
  <Paragraphs>55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34" baseType="lpstr">
      <vt:lpstr>Solsticij</vt:lpstr>
      <vt:lpstr>DAN SJEĆANJA NA ŽRTVU VUKOVARA 18.11. 2015.</vt:lpstr>
      <vt:lpstr>PowerPointova prezentacija</vt:lpstr>
      <vt:lpstr>PowerPointova prezentacija</vt:lpstr>
      <vt:lpstr>PowerPointova prezentacija</vt:lpstr>
      <vt:lpstr>PowerPointova prezentacija</vt:lpstr>
      <vt:lpstr>87 dana - opsada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Siniša Glavašević: 1960.-1991.</vt:lpstr>
      <vt:lpstr>PowerPointova prezentacija</vt:lpstr>
      <vt:lpstr>Priča o gradu:</vt:lpstr>
      <vt:lpstr>Blago Zadro: 1944.-1991.</vt:lpstr>
      <vt:lpstr>PowerPointova prezentacija</vt:lpstr>
      <vt:lpstr>Trpinjska cesta</vt:lpstr>
      <vt:lpstr>PowerPointova prezentacija</vt:lpstr>
      <vt:lpstr>Ovčara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Marija Peakić Mikuljan Vukovarska</vt:lpstr>
      <vt:lpstr> Vladimir Kočiš Zec   Gospodine generale</vt:lpstr>
      <vt:lpstr>Hrvoje Hegedušić  Stoji grad</vt:lpstr>
      <vt:lpstr>Zlatni dukati -Vukovar, Vukovar</vt:lpstr>
      <vt:lpstr>Zlatni dukati  Ne dirajte mi ravnicu</vt:lpstr>
      <vt:lpstr>Shorty i Miroslav Štivić  Dok Dunav</vt:lpstr>
      <vt:lpstr>Vukovar se vraća kući - film</vt:lpstr>
      <vt:lpstr>PowerPointova prezentacija</vt:lpstr>
      <vt:lpstr>"Domovinski rat u stripu"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STVARANJE SAMOSTALNE HRVATSKE DRŽAVE</dc:title>
  <dc:creator>Korisnik</dc:creator>
  <cp:lastModifiedBy>Karmen</cp:lastModifiedBy>
  <cp:revision>25</cp:revision>
  <dcterms:created xsi:type="dcterms:W3CDTF">2012-02-01T08:45:39Z</dcterms:created>
  <dcterms:modified xsi:type="dcterms:W3CDTF">2015-11-30T11:28:11Z</dcterms:modified>
</cp:coreProperties>
</file>