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827B62-D1EE-4FF5-AD9F-A9E909A51505}" type="datetimeFigureOut">
              <a:rPr lang="hr-HR" smtClean="0"/>
              <a:t>11.5.2017.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41D1B-85A6-41BE-A827-2476E7433FC8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Venecija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Leo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248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B</a:t>
            </a:r>
            <a:r>
              <a:rPr lang="hr-HR" dirty="0" err="1" smtClean="0"/>
              <a:t>urano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B</a:t>
            </a:r>
            <a:r>
              <a:rPr lang="hr-HR" dirty="0" err="1" smtClean="0"/>
              <a:t>urano</a:t>
            </a:r>
            <a:r>
              <a:rPr lang="hr-HR" dirty="0" smtClean="0"/>
              <a:t> je otok koji smo posjetili prije Venecije.</a:t>
            </a:r>
          </a:p>
          <a:p>
            <a:r>
              <a:rPr lang="hr-HR" dirty="0" smtClean="0"/>
              <a:t>Tamo su kuće šarene zato jer im Vlada govori kojim bojama smiju bojiti kuće.</a:t>
            </a:r>
          </a:p>
          <a:p>
            <a:r>
              <a:rPr lang="hr-HR" dirty="0" smtClean="0"/>
              <a:t>To su činili zato da bi ribari znali čija je čija kuća.</a:t>
            </a:r>
            <a:endParaRPr lang="hr-HR" dirty="0"/>
          </a:p>
        </p:txBody>
      </p:sp>
      <p:pic>
        <p:nvPicPr>
          <p:cNvPr id="1026" name="Picture 2" descr="C:\skg 2016. 2017\5.b\Mateaaa\burano_canal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44544"/>
            <a:ext cx="3089920" cy="23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02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Murano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</a:t>
            </a:r>
            <a:r>
              <a:rPr lang="hr-HR" dirty="0" err="1" smtClean="0"/>
              <a:t>Muranu</a:t>
            </a:r>
            <a:r>
              <a:rPr lang="hr-HR" dirty="0" smtClean="0"/>
              <a:t> se proizvodi poznato ručno rađeno staklo.</a:t>
            </a:r>
            <a:endParaRPr lang="hr-HR" dirty="0"/>
          </a:p>
        </p:txBody>
      </p:sp>
      <p:pic>
        <p:nvPicPr>
          <p:cNvPr id="2050" name="Picture 2" descr="C:\skg 2016. 2017\5.b\Mateaaa\murano-glass-elephants-venice-italy-161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3635019" cy="336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3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Venecija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Veneciju smo posjetili na kraju.</a:t>
            </a:r>
          </a:p>
          <a:p>
            <a:r>
              <a:rPr lang="hr-HR" dirty="0" smtClean="0"/>
              <a:t>U Veneciji nismo vidjeli puno kanala.</a:t>
            </a:r>
          </a:p>
          <a:p>
            <a:r>
              <a:rPr lang="hr-HR" dirty="0" smtClean="0"/>
              <a:t>Posjetili smo Markov trg i vidjeli crkvu sv. Marka.</a:t>
            </a:r>
            <a:endParaRPr lang="hr-HR" dirty="0"/>
          </a:p>
        </p:txBody>
      </p:sp>
      <p:pic>
        <p:nvPicPr>
          <p:cNvPr id="3074" name="Picture 2" descr="C:\skg 2016. 2017\5.b\Mateaaa\Bazilika-svetog-Mar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4766256" cy="318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40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47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78</Words>
  <Application>Microsoft Office PowerPoint</Application>
  <PresentationFormat>Prikaz na zaslonu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Tijek</vt:lpstr>
      <vt:lpstr>Venecija</vt:lpstr>
      <vt:lpstr>Burano</vt:lpstr>
      <vt:lpstr>Murano</vt:lpstr>
      <vt:lpstr>Venecija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Venecija</dc:title>
  <dc:creator>STARIJI</dc:creator>
  <cp:lastModifiedBy>STARIJI</cp:lastModifiedBy>
  <cp:revision>4</cp:revision>
  <dcterms:created xsi:type="dcterms:W3CDTF">2017-05-11T06:02:24Z</dcterms:created>
  <dcterms:modified xsi:type="dcterms:W3CDTF">2017-05-11T06:32:31Z</dcterms:modified>
</cp:coreProperties>
</file>