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32ED4-444B-4131-885E-4B2ABF7CE787}" type="datetimeFigureOut">
              <a:rPr lang="hr-HR" smtClean="0"/>
              <a:t>11.5.2017.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6CC4-F949-4848-B321-74C7A21E57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032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32ED4-444B-4131-885E-4B2ABF7CE787}" type="datetimeFigureOut">
              <a:rPr lang="hr-HR" smtClean="0"/>
              <a:t>11.5.2017.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6CC4-F949-4848-B321-74C7A21E57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3021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32ED4-444B-4131-885E-4B2ABF7CE787}" type="datetimeFigureOut">
              <a:rPr lang="hr-HR" smtClean="0"/>
              <a:t>11.5.2017.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6CC4-F949-4848-B321-74C7A21E57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0852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32ED4-444B-4131-885E-4B2ABF7CE787}" type="datetimeFigureOut">
              <a:rPr lang="hr-HR" smtClean="0"/>
              <a:t>11.5.2017.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6CC4-F949-4848-B321-74C7A21E57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7382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32ED4-444B-4131-885E-4B2ABF7CE787}" type="datetimeFigureOut">
              <a:rPr lang="hr-HR" smtClean="0"/>
              <a:t>11.5.2017.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6CC4-F949-4848-B321-74C7A21E57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4415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32ED4-444B-4131-885E-4B2ABF7CE787}" type="datetimeFigureOut">
              <a:rPr lang="hr-HR" smtClean="0"/>
              <a:t>11.5.2017.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6CC4-F949-4848-B321-74C7A21E57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6285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32ED4-444B-4131-885E-4B2ABF7CE787}" type="datetimeFigureOut">
              <a:rPr lang="hr-HR" smtClean="0"/>
              <a:t>11.5.2017.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6CC4-F949-4848-B321-74C7A21E57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1421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32ED4-444B-4131-885E-4B2ABF7CE787}" type="datetimeFigureOut">
              <a:rPr lang="hr-HR" smtClean="0"/>
              <a:t>11.5.2017.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6CC4-F949-4848-B321-74C7A21E57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6582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32ED4-444B-4131-885E-4B2ABF7CE787}" type="datetimeFigureOut">
              <a:rPr lang="hr-HR" smtClean="0"/>
              <a:t>11.5.2017.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6CC4-F949-4848-B321-74C7A21E57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5721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32ED4-444B-4131-885E-4B2ABF7CE787}" type="datetimeFigureOut">
              <a:rPr lang="hr-HR" smtClean="0"/>
              <a:t>11.5.2017.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6CC4-F949-4848-B321-74C7A21E57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72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32ED4-444B-4131-885E-4B2ABF7CE787}" type="datetimeFigureOut">
              <a:rPr lang="hr-HR" smtClean="0"/>
              <a:t>11.5.2017.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6CC4-F949-4848-B321-74C7A21E57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0875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32ED4-444B-4131-885E-4B2ABF7CE787}" type="datetimeFigureOut">
              <a:rPr lang="hr-HR" smtClean="0"/>
              <a:t>11.5.2017.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56CC4-F949-4848-B321-74C7A21E57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6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latin typeface="Engravers MT" panose="02090707080505020304" pitchFamily="18" charset="0"/>
              </a:rPr>
              <a:t>Venecija</a:t>
            </a:r>
            <a:endParaRPr lang="hr-HR" dirty="0">
              <a:latin typeface="Engravers MT" panose="02090707080505020304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Lovre Kovačić 7.c</a:t>
            </a:r>
            <a:endParaRPr lang="hr-H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27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Venecija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 15. stoljeću bila je Venecija s više od 200,000 stanovnika središte svjetske trgovine i najveći lučki grad na svijetu.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12976"/>
            <a:ext cx="4167088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09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Burano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Danas je najpoznatija po čipkarstvu i svojim šarenim obojenim kućama.</a:t>
            </a:r>
          </a:p>
          <a:p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079" y="2924944"/>
            <a:ext cx="57150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92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Murano</a:t>
            </a:r>
            <a:endParaRPr lang="hr-H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68960"/>
            <a:ext cx="3428319" cy="2567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Murano</a:t>
            </a:r>
            <a:r>
              <a:rPr lang="hr-HR" dirty="0"/>
              <a:t> je naseljen još za rimskih vremena, u 6. </a:t>
            </a:r>
            <a:r>
              <a:rPr lang="hr-HR" dirty="0" smtClean="0"/>
              <a:t>stoljeću </a:t>
            </a:r>
            <a:r>
              <a:rPr lang="hr-HR" dirty="0" smtClean="0"/>
              <a:t>te se tamo  proizvode figure od stakla i drugo.</a:t>
            </a:r>
          </a:p>
          <a:p>
            <a:endParaRPr lang="hr-HR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055" y="3320912"/>
            <a:ext cx="2736304" cy="2380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10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Moj dojam: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Meni se izlet u Veneciju svidio samo je put bio dugačak.</a:t>
            </a:r>
            <a:endParaRPr lang="hr-HR" dirty="0"/>
          </a:p>
        </p:txBody>
      </p:sp>
      <p:pic>
        <p:nvPicPr>
          <p:cNvPr id="5122" name="Picture 2" descr="C:\Users\Public\venecija\IMG_2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17839"/>
            <a:ext cx="5628117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54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8000" dirty="0" smtClean="0"/>
              <a:t>Hvala na pažnji!!!</a:t>
            </a:r>
            <a:endParaRPr lang="hr-HR" sz="8000" dirty="0"/>
          </a:p>
        </p:txBody>
      </p:sp>
    </p:spTree>
    <p:extLst>
      <p:ext uri="{BB962C8B-B14F-4D97-AF65-F5344CB8AC3E}">
        <p14:creationId xmlns:p14="http://schemas.microsoft.com/office/powerpoint/2010/main" val="362081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43</Words>
  <Application>Microsoft Office PowerPoint</Application>
  <PresentationFormat>Prikaz na zaslonu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Tema sustava Office</vt:lpstr>
      <vt:lpstr>Venecija</vt:lpstr>
      <vt:lpstr>Venecija</vt:lpstr>
      <vt:lpstr>Burano</vt:lpstr>
      <vt:lpstr>Murano</vt:lpstr>
      <vt:lpstr>Moj dojam: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Venecija</dc:title>
  <dc:creator>STARIJI</dc:creator>
  <cp:lastModifiedBy>STARIJI</cp:lastModifiedBy>
  <cp:revision>4</cp:revision>
  <dcterms:created xsi:type="dcterms:W3CDTF">2017-05-11T05:58:39Z</dcterms:created>
  <dcterms:modified xsi:type="dcterms:W3CDTF">2017-05-11T06:42:33Z</dcterms:modified>
</cp:coreProperties>
</file>