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31111AAE-7FE0-4468-9A32-7F8F865FF0E6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675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982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8744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0687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562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6913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7393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627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206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057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436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269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78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146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596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62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2D80F5-B578-44FD-BBB7-A84159317356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61D02-ECB4-4288-A54B-010BCBFADE6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820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V</a:t>
            </a:r>
            <a:r>
              <a:rPr lang="hr-HR" dirty="0" smtClean="0"/>
              <a:t>enecija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IZRADIO: </a:t>
            </a:r>
            <a:r>
              <a:rPr lang="hr-HR" dirty="0" smtClean="0"/>
              <a:t>Loren </a:t>
            </a:r>
            <a:r>
              <a:rPr lang="hr-HR" dirty="0" err="1" smtClean="0"/>
              <a:t>Grbac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22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Mjesta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Burano</a:t>
            </a:r>
            <a:r>
              <a:rPr lang="hr-HR" dirty="0" smtClean="0"/>
              <a:t>: šarene kućice - </a:t>
            </a:r>
            <a:r>
              <a:rPr lang="hr-HR" dirty="0" err="1" smtClean="0"/>
              <a:t>sarene</a:t>
            </a:r>
            <a:r>
              <a:rPr lang="hr-HR" dirty="0" smtClean="0"/>
              <a:t> su da bi se mornari lakše snalazili na moru.</a:t>
            </a:r>
          </a:p>
          <a:p>
            <a:r>
              <a:rPr lang="hr-HR" dirty="0" err="1" smtClean="0"/>
              <a:t>Murano</a:t>
            </a:r>
            <a:r>
              <a:rPr lang="hr-HR" dirty="0" smtClean="0"/>
              <a:t>: skulpture od stakla rađeni su kroz teški proces. Prvo se zagrije staklo na 1200 c i onda počne oblikovati konja</a:t>
            </a:r>
          </a:p>
          <a:p>
            <a:r>
              <a:rPr lang="hr-HR" dirty="0"/>
              <a:t>V</a:t>
            </a:r>
            <a:r>
              <a:rPr lang="hr-HR" dirty="0" smtClean="0"/>
              <a:t>enecija: predivno mjesto sa puno kanala i mostova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78" y="4279900"/>
            <a:ext cx="7773988" cy="2806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6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 Venecija  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45" y="2537618"/>
            <a:ext cx="2974236" cy="2339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5" y="2537619"/>
            <a:ext cx="3520701" cy="2339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50" y="2537618"/>
            <a:ext cx="3613150" cy="2428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0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Burano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731" y="1888213"/>
            <a:ext cx="4836369" cy="3221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72" y="2853412"/>
            <a:ext cx="5154428" cy="3221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540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 smtClean="0"/>
              <a:t>M</a:t>
            </a:r>
            <a:r>
              <a:rPr lang="hr-HR" dirty="0" err="1"/>
              <a:t>u</a:t>
            </a:r>
            <a:r>
              <a:rPr lang="hr-HR" dirty="0" err="1" smtClean="0"/>
              <a:t>rano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853248"/>
            <a:ext cx="7594600" cy="4623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727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</TotalTime>
  <Words>58</Words>
  <Application>Microsoft Office PowerPoint</Application>
  <PresentationFormat>Široki zaslon</PresentationFormat>
  <Paragraphs>9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Venecija</vt:lpstr>
      <vt:lpstr>Mjesta </vt:lpstr>
      <vt:lpstr> Venecija  </vt:lpstr>
      <vt:lpstr>Burano</vt:lpstr>
      <vt:lpstr>Murano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Venecija</dc:title>
  <dc:creator>Kikići</dc:creator>
  <cp:lastModifiedBy>Kikići</cp:lastModifiedBy>
  <cp:revision>7</cp:revision>
  <dcterms:created xsi:type="dcterms:W3CDTF">2017-05-11T05:58:38Z</dcterms:created>
  <dcterms:modified xsi:type="dcterms:W3CDTF">2017-05-11T06:58:51Z</dcterms:modified>
</cp:coreProperties>
</file>