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F85-034A-49D9-9BF6-DD8195E6E4DB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86B-EB75-4ACA-8101-03FC7EFC9C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262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F85-034A-49D9-9BF6-DD8195E6E4DB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86B-EB75-4ACA-8101-03FC7EFC9C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5356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F85-034A-49D9-9BF6-DD8195E6E4DB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86B-EB75-4ACA-8101-03FC7EFC9C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829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F85-034A-49D9-9BF6-DD8195E6E4DB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86B-EB75-4ACA-8101-03FC7EFC9C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152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F85-034A-49D9-9BF6-DD8195E6E4DB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86B-EB75-4ACA-8101-03FC7EFC9C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438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F85-034A-49D9-9BF6-DD8195E6E4DB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86B-EB75-4ACA-8101-03FC7EFC9C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45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F85-034A-49D9-9BF6-DD8195E6E4DB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86B-EB75-4ACA-8101-03FC7EFC9C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682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F85-034A-49D9-9BF6-DD8195E6E4DB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86B-EB75-4ACA-8101-03FC7EFC9C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5005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F85-034A-49D9-9BF6-DD8195E6E4DB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86B-EB75-4ACA-8101-03FC7EFC9C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923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F85-034A-49D9-9BF6-DD8195E6E4DB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86B-EB75-4ACA-8101-03FC7EFC9C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512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5F85-034A-49D9-9BF6-DD8195E6E4DB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E086B-EB75-4ACA-8101-03FC7EFC9C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874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25F85-034A-49D9-9BF6-DD8195E6E4DB}" type="datetimeFigureOut">
              <a:rPr lang="hr-HR" smtClean="0"/>
              <a:t>11.5.2017.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E086B-EB75-4ACA-8101-03FC7EFC9C2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229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Chiller" panose="04020404031007020602" pitchFamily="82" charset="0"/>
              </a:rPr>
              <a:t>Venecija</a:t>
            </a:r>
            <a:endParaRPr lang="hr-HR" dirty="0">
              <a:latin typeface="Chiller" panose="040204040310070206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 dirty="0" smtClean="0">
                <a:solidFill>
                  <a:schemeClr val="tx1"/>
                </a:solidFill>
              </a:rPr>
              <a:t>Napravio: Luka </a:t>
            </a:r>
            <a:r>
              <a:rPr lang="hr-HR" dirty="0" err="1" smtClean="0">
                <a:solidFill>
                  <a:schemeClr val="tx1"/>
                </a:solidFill>
              </a:rPr>
              <a:t>Divković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24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Chiller" panose="04020404031007020602" pitchFamily="82" charset="0"/>
              </a:rPr>
              <a:t>Prošlost Venecije</a:t>
            </a:r>
            <a:endParaRPr lang="hr-HR" dirty="0">
              <a:latin typeface="Chiller" panose="040204040310070206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Venecija je grad koji je bio središte Mletačke Republike</a:t>
            </a:r>
          </a:p>
          <a:p>
            <a:r>
              <a:rPr lang="hr-HR" dirty="0" smtClean="0"/>
              <a:t>Najveći lučki grad na svijetu u 15.st.</a:t>
            </a:r>
          </a:p>
          <a:p>
            <a:r>
              <a:rPr lang="hr-HR" dirty="0" smtClean="0"/>
              <a:t>Venecija ima 2. najbolji karneval na svijetu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33056"/>
            <a:ext cx="4244682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8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Chiller" panose="04020404031007020602" pitchFamily="82" charset="0"/>
              </a:rPr>
              <a:t>Burano</a:t>
            </a:r>
            <a:endParaRPr lang="hr-HR" dirty="0">
              <a:latin typeface="Chiller" panose="040204040310070206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Burano</a:t>
            </a:r>
            <a:r>
              <a:rPr lang="hr-HR" dirty="0" smtClean="0"/>
              <a:t> je otočić koji ima kuće u raznim bojama npr. crvena, plava, žuta, zelena…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1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>
                <a:latin typeface="Chiller" panose="04020404031007020602" pitchFamily="82" charset="0"/>
              </a:rPr>
              <a:t>Murano</a:t>
            </a:r>
            <a:endParaRPr lang="hr-HR" dirty="0">
              <a:latin typeface="Chiller" panose="04020404031007020602" pitchFamily="82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err="1"/>
              <a:t>Murano</a:t>
            </a:r>
            <a:r>
              <a:rPr lang="hr-HR" dirty="0"/>
              <a:t> je otok u Venecijanskoj laguni, zapravo je i on poput Venecije skup od 7 otoka (arhipelag) povezanih mostovima. Leži u sjevernom dijelu - lagune, svjetski je slavan po proizvodnji stakla, osobito lustera.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21088"/>
            <a:ext cx="3509120" cy="2333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9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pažnji!!!!!!!!!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14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58</Words>
  <Application>Microsoft Office PowerPoint</Application>
  <PresentationFormat>Prikaz na zaslonu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</vt:i4>
      </vt:variant>
    </vt:vector>
  </HeadingPairs>
  <TitlesOfParts>
    <vt:vector size="6" baseType="lpstr">
      <vt:lpstr>Tema sustava Office</vt:lpstr>
      <vt:lpstr>Venecija</vt:lpstr>
      <vt:lpstr>Prošlost Venecije</vt:lpstr>
      <vt:lpstr>Burano</vt:lpstr>
      <vt:lpstr>Murano</vt:lpstr>
      <vt:lpstr>Hvala na pažnji!!!!!!!!!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Venecija</dc:title>
  <dc:creator>KIKIĆI</dc:creator>
  <cp:lastModifiedBy>KIKIĆI</cp:lastModifiedBy>
  <cp:revision>4</cp:revision>
  <dcterms:created xsi:type="dcterms:W3CDTF">2017-05-11T05:59:04Z</dcterms:created>
  <dcterms:modified xsi:type="dcterms:W3CDTF">2017-05-11T06:30:22Z</dcterms:modified>
</cp:coreProperties>
</file>