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5" r:id="rId5"/>
    <p:sldId id="259" r:id="rId6"/>
    <p:sldId id="266" r:id="rId7"/>
    <p:sldId id="260" r:id="rId8"/>
    <p:sldId id="261" r:id="rId9"/>
    <p:sldId id="264" r:id="rId10"/>
    <p:sldId id="263" r:id="rId11"/>
    <p:sldId id="262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FF914D-B695-4E56-AE6D-836A525A185C}" type="datetimeFigureOut">
              <a:rPr lang="hr-HR" smtClean="0"/>
              <a:pPr/>
              <a:t>13.10.2011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08192E-2B83-42EB-A9BF-54797BEEC6AC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7851648" cy="1828800"/>
          </a:xfrm>
        </p:spPr>
        <p:txBody>
          <a:bodyPr/>
          <a:lstStyle/>
          <a:p>
            <a:r>
              <a:rPr lang="hr-HR" dirty="0" smtClean="0"/>
              <a:t>OLIMPIJSKI DAN 2011.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5362" name="Picture 2" descr="http://t0.gstatic.com/images?q=tbn:ANd9GcSLS28gdlQEhZt_gSE_sWqvbpTZ_oCvsmAaQ8eGlYZrfGrW1LIj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7" y="4077073"/>
            <a:ext cx="4306894" cy="2160240"/>
          </a:xfrm>
          <a:prstGeom prst="rect">
            <a:avLst/>
          </a:prstGeom>
          <a:noFill/>
        </p:spPr>
      </p:pic>
      <p:pic>
        <p:nvPicPr>
          <p:cNvPr id="15364" name="Picture 4" descr="C:\Documents and Settings\Stariji\Local Settings\Temporary Internet Files\Content.IE5\UUO4N2UF\MC90043755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3" y="260648"/>
            <a:ext cx="2656133" cy="20217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6912768" cy="2088232"/>
          </a:xfrm>
        </p:spPr>
        <p:txBody>
          <a:bodyPr>
            <a:normAutofit fontScale="90000"/>
          </a:bodyPr>
          <a:lstStyle/>
          <a:p>
            <a:r>
              <a:rPr lang="pl-PL" sz="6700" b="1" u="sng" dirty="0" smtClean="0"/>
              <a:t>U ZDRAVOM TIJELU ZDRAV DUH!!!</a:t>
            </a:r>
            <a:r>
              <a:rPr lang="pl-PL" dirty="0" smtClean="0"/>
              <a:t/>
            </a:r>
            <a:br>
              <a:rPr lang="pl-PL" dirty="0" smtClean="0"/>
            </a:br>
            <a:endParaRPr lang="hr-HR" dirty="0"/>
          </a:p>
        </p:txBody>
      </p:sp>
      <p:sp>
        <p:nvSpPr>
          <p:cNvPr id="17410" name="AutoShape 2" descr="data:image/jpg;base64,/9j/4AAQSkZJRgABAQAAAQABAAD/2wCEAAkGBhQSERUUEhQVFRQVGBgXFxcXFxUcGhcYFxgYGBcYGBkXHCYfHRkjHBcXHy8gIycpLCwsGB4xNTAqNSYrLCkBCQoKDgwOGg8PGikkHx8sLCwsLCwsLCwsLCwpLCwsLCwsKSwpLCwsLCwsLCwsLCwsLCwpLCwsLCwpLCwsLCwsKf/AABEIAMIBAwMBIgACEQEDEQH/xAAbAAACAwEBAQAAAAAAAAAAAAADBAECBQAGB//EAEAQAAIBAgQEBAMGBAQEBwAAAAECEQADBBIhMQUiQVETYXGBMpGhBkKxwdHwFCNS4TNicoIHFRbxJENTY5Ki0v/EABoBAAMBAQEBAAAAAAAAAAAAAAECAwAEBQb/xAAuEQACAgEDAwIDCAMAAAAAAAAAAQIRIQMSMQRBURMyFGHwIjNCUnGRobEFFYH/2gAMAwEAAhEDEQA/APm/2X4OcTibdoEAsSZIkcoJ/KvXWOHNbutbYw6lhEnWIJj2PrpWR/wxX/x9v3+u/wBJr1GJ4sWxV7U6ucolzsQPhWQfhJ271aOj6sv0EnPYkKW/suAc3jNaMGQUDptJjUnX2INeXuqxugtbKZiuYwYiREaeup7V7Z8Y8fERG0hB6b6n6Uhdx7OIB5yCNMrAn/T39CKq+laXkl68W8nlDg/Eg2nUEa6kAzmPVhr33ql7EmIY7aSDH0nQkzXpeI8GyW0djbAaRIt3FhuitlnfoY6VnY/gL2yA6GCJBDoQR/uCn2qD0k+Cl0ZVm93O3Q+XnGlH/ieo0179B5jp7mmF4FcuGECkb/EAdNfvQO1MPwa4CFZSBPxCGWToJKnf9alPQknwZTT4EXvf6e418tNAPeiYPEBmJTWOn1k9v37K35UwR8wd+4Y6jY07wu0rAkuts7jMTLGemmvU/SpelJdg8mvayvJKgHTXv6+X96Wv4YLzFjAI2H4Uy1ogBoGURsRqe/KSB+FIYm4HGrEEAwOnl9B8qRpph7Glg7QIDAyDuRuPL0rsdhUYnTmOxBG48h32msPheNIYZTo240/M/v3rae8WGVQTtIOhEiQT5bGg7TCjNVwrRP796bcgj0qo4ZykM33p01In8p996aw18LCGDpBnr5+tFOzC+KdhuCNPp6/vehWMQyMGB1Gx7dq1l6q0FT+IG80riMGo5gYXtrqZ71lqJYMceNNnz6Zoj4QV2jY6aU1iOK27w51RDzAuA0w22k6hYHWd9+ubjMaoT4dR3HbvS+HuLcEgDWdOm22tMpDxbvkcxfB0CB7V9WBjlJhhvvP6RqNaTHAbrqXVMyiJ1Hn0O50Ogk0Y2hGmhGkHf971CYhlEE7EER371TcI6vgxL/DhO2RvT8R+lauAtspBlWEAEenaYpixi1LDxUFxeoJIbeSQ28676jbSnsBhMKwBuXbizIyKoJBnQ5jplj89tJIKGr+AS8qFTAX49CD0kaiR1jfpVsbh1OYam2oOSRzD+lQTp2k+RMVnYjFmxcYJckAlQV2aNJjrPnTC8XBgMoytoTqffyHlWQ1ruZ13BgaEgHUFTMjpPYjSs69ZZd60sTZU7ZlMmBIKx5UJnbLBgx33HoarGbRKSEf4eRIrsPi3tmVZlPcEimQRuDHfz8zXXFDbiPSrrUJtGxw37aMsC8uYf1rv7jY/SvSYPitq9/huGO8dR7HWvnVyxFBEqZB9CN6uppibT6pFdXgrf2nvgAZ5juqk+5iuptyBTF/+GrZcVnP3Vc/JGP6VoHg1+cwOp5tQ+hJnqsVnfYaxJeHQMUYAMwEkgCNfImvZXuM37Ri4gHbQiR5GYNebLXnou4dzt26cveefjEKdlI02FsevnQrpvEmbWkHZWP1nWvTJ9pz95J/3fqKsOM2T8Vv6If0rR/yeouYr6/6I+m0JcS+v2PO4Di6qrpctk22ADrpow1VhOsg/jFPDjVt7OW98U5kKqhA1MqR7EdZXLNbBxuGbplP+4fgakYXDN1+s/itF9fGTuUP5HXS4qM0eYtXlVgSSBPl310iIrXs4xXUS+kxBKrp1HKZmn34Nhm+8vyQH6QahPsjZI0afMZv/ANHT2ro/2OjLlNE10GouGmYN+ybbcp01Ijt010960Et23XW2hJ/9tSdtdSDr701e+xPVX1/1eUDdfzoC/Za8o5XPnEaj2aq/GdPNU5fuiS6TXg7SM3G4NEOXINpkSNOwIJ2j+0VVfs7bZc1t2X1KmD2OgNaOI4BiDOkgfDyajXuAenn0Hal7eCv2zom4126T/V8tqN9NNYasVw14yynRlYXg2W6MzKYOsqVgkwNpMbE1rY3gN5DmhWCjXKxmB56Ebdf71TGXHYLmtPIkTHSesL+f9neH8ZnkZbhPQRJAG4jeNtfoKnq9NCSuA2lNp7ZmFdsOQSiOG27gGcsEHb19KjmV+YQdCARvOrAz1BrduYhbT5lJUTsyuI025gPnPy6v3cYl23AZJ7GDJ7GfTf36VyPp3FcMunF9zzd+5IBJEffjoRMHfp+dI4nHqjFIOZlkEztJI9xI1ivf8D4v4ds2AMsloAgDXfQLmn1Jme+lY/2g4CmIfNkRHYGGiAdQTmiNSWPMZ3HSKh8Or5GrB5Syp1LbHyP4nSKpaRV5VBiT5j5+1XxuFa25TUODB5rnLsBoddfSNd6SuXz6EkwWOUDrE7ajp51NwkuQrCY4lzodNtf1/vXMzARSuHteMwyls0aDpprrOhjXb66VpXMJcRGZhlIMZfvaiQ0HSP086KtASsWJkCqDDMxAUazsOtMnCOCMytrBEgjMDtGkEHyqMJcuC9KsLba5PVcsgxsIb6+RqsW28ArJa5gbkoHtuufbMCJI7TUGyVzA+48/3NfQMLeuEsHynJkG338svHoTFMPYDKTcVCEIIBUfEToT+9aFtYKPTj2Z8+wuUHnEjfc1q3PCuhoRUdjCZeUAbRyiCT50pxbh7W7jMFHhsdBuAOimeoj86tbwyMAUYjqRv8xWsTjAvi/srd5GWCWzSoIOXLvm6LO4/Ksy5hLiR4iMk7SND6d/bvW0/i2zmRvr27qf3pTN7jfioiX5ATroNdoiPh/fWnU2Bxi0eYznr/3oBt9tR2r0lzh9m6wW251JkwIU9IMjr2mse/giJ02MGdOu+saGrRmScGhQ3I0iuovhHsfYj9Kiqb0LQz9h8HhHYfxD82mVIIDEnqflX0n7ZYtBhwiKw1AlgABtATvAB19K+WcIsjQxqsQdd/2PrWwLnck+pJ/GuPU1FFtFZTxRZSaIKor0QQa4iJIq01At1IBrBLK9XDVRVqctaw2xlMSw2Zh7mmbfFbo2cn11/Gs7WprYGWpJcNmunHrg6g+woy/aW4Ox+f61ih+9WoUii6jUXc2f+op+K2p+X5ii2+MWTMpEiPnp0jzrCmoissB+Jn3/AKPQ2btjoStK3+F4dmJzQSxaTm3J8iKyAaIL1VjqTj7ZNDetGXuih4fZi3I8O9/9gP1NFufZ28RAu5h2Y5vfWKzvEXtXB42JFU+I1vzX+oN2l+X9mMN9nbrMPFVWEiWCrnyjtG5jz1r2mJu4R0a3ctgWzpka0QAoXQQo/qJ2714hOI3Bs7fM0xb49dH3p9aEuo1JcjRlpLi/7H732K4f8VgOrgDLle4eeZ+G4T8MTAisJMELWKt4c3GK3D8RRMwEDRixByjLvPLrAati19pH6qpPeiXeNpdgXbatG0jb0O4pfWfcopabVWOYz/h8hSbF0FgeUsZIK6xmTeIPSvL/APLWt3i2JylPEAzAk5WRTylQAQ3SCsjppXosFjUQ/wAp2tntoR8j/elrnDMzZhkckljJBDE7l1O867g08dSKN6bfBtWcI/hKDALEuQYB5unnAge1WxVgqg0Mhh0YyWaAIWTG2v5TWav2ra26ePZM25Ck6L2nSZMdZpj7L8VtvK3L1wMbjvLEZWDj/D1nKoOsAgT8qdNPuB4EMTwxLlphcvrZMs5UqCbqoGzKOgE+skeVeCsYwBwVieo7dxX1bjS3MoFu3YvW2KpzWwSqHVznnVcxB2718+4lwWycQ/8ACFjDH+WVfUf5Ggx6NTMRxchlCrAEEH8qpcszuAR5isXE3EUjLnVh8U9D2796PZ4qyrLcwPwnzpELwWbh4QHISNDAJI37MDp8qHd4ndVFUZVyCFGYGDI1Akx8PXT6VoC+lyV0kdDWZxLBZFLlAZ/pc8pjffUeXltVIyA0KXcfcky4+cfhU0G3ZkTmqKfAm9+QvDF5Zp4GgYK3CD9700q1yajuTZN8lgavNDirqKkAIhq61QDtVhQDQRTVwKFRbYnoTQDRwqxQVOQjp612egGiMtcBWm+CRLdtrjEZodlCyy2ifj31kbCJ08xSdzEWOfVpDBgoU/4XNzDpm0AAp9jC4AZrhWq3gZNCwMuVkDUSBaUx1IzEnyFVXh1stbXxAAVl23ykycsd4yj1NFxaNsZmV0U9YwPiFFUjO75YM8o5YJMRBk//ABoaYFiLjLqtvVj5EwPc9qG0G0UqaM1hhEg8wkb6juPLQ1TLRo20rNdXFarQA1QRavmoQqAKAAufzq9u6e9AqQ8UUFOh9eJONDzDsYP41e1dsvoUynukj6Ul/EdxR8JjCjh7bZWXYkD06iOtNSLrVfk0Ew7BT4N4lSCCpJGh0Oq6H3FY7Ye5ZbMMyN0bcCOgI0A9utPcW4qbpVvDto4nM9sQX2gsJif1oFji7LodR501tPA/qReGebxXC2nMAGGYsTJO+/TeO/WaFYwayEdylyMwDLAIYgqZjYwvzr3S4S3dXUANpopytqARoRB0IMb60g3BnttmsuCw6MAG0MjRhBqu+uUFQi+DIXgN5rwRMoaAWLNljMOgIzH2Fb6fZllAW5eEtoQqb9zzHT5Vh8XR2nMCrzI6bAKAJ6ADTU+dZycdvIwLsxjQBiYI7b671ZPTojJNPHB6C99gMOWJ8Rx5cn511AX7eAaHDKfOR+Ymuqm6Ihk27dPcO4a11wqidehA7bT11A9xSaqY6VpceV7aeFZEEosuGE3bdwW3Gbl5cuXXLvO8b8MY7uR4RTZUYFVFhnZVW4xLHUlEDBSSOo0YiN9e1dNpUvnxNiFtkAKHGaGLAzlBXWJ3IFZXhsYLsSYjSQPl5fvWalbIAAjQGde/f186FxQtpGxhLti0tq5cJfmYvbUMrBAIBDkgb66HSJmgfxltrUzzvcJAy6FYmQ0bz07a9qCt46dCFZJAAOVtGBI1IPau3jymPKYn5wKVtVVB3KqGcZjkdgEDjKqqwcQQ4UZtthO3WIp//nNnDKi+H413kvNroUKybZ31EqZjYx1IrJ8P+/nRLlwtAMmNh0HoBprG9ZTSbdGUqth14sPD8PwmDuxfxSfukAG3HQzBJ67d6vbxVlzbTmQLpdZtpLSWEH4QkdjofKk4jpV3YtvrQ3p8oFm9gLyhLzORcw63LQYheeAcoZOp5ECgToGO81deHC41i2s5nJd1MwM5zKVU9PDiSPKvOJahgwkECBGmntWtw37R3UZ1IzZgSrz/ADA5t+CrTrOVBABG/WqqUZKmOpEX+HFUDwcrlsmo1C/EY38+2o3mk63MPf8AGLXLfwr4pGGchhbt5FQHmaAWZgcsGSPalb+DBV2knJ4dvUatdb4466ZW7/Wllp+AyjTEhebSDBGxGh69R6mhlNZ6+p/DboPlTOP4c1l2QwShKmNpEdY8x9e1AtidPX6Cak00JkZt49g2bNJClBnGaFIywO0AmO1EtlGNpWGVVJzlTmLAnNmyjYgaQO2utJvbgkdQem1UzEH9PrRUn3DuG/8AlrEoFBY3QxVRq0AsBPSTlNFwGEBt3GAVzzJBzcoyZ2cDry+mXQ9azbpLZZZhliIMbGY9K38E1u3ZtO5yGLgUqjOzvcOXQAdFAA6AnvVoJSDHLEhdQW1CoMwUhiXI5iQAYjYTcPuN41A/EVJk2ABrIV9fjzbkb5JSNho2pFa1jEYe5bN6yBmYKMnKvhvcOUZgpIVgwzhQZIMnY0ouEtHxkB5rNwqXJHhjLbJZQxEtcJUBVjqDzawzgwtC+JNl3gDwdEEEyMxIDsT0G5gdtqE/D9shDzngAgkBJkkDUaAnUDTWhYjDPaMMIIJG4OoidR60FXI1EjQjQkb6EaHUROm1RfzJv5ov4ZjyqMgpjA4v/wAt1U5yAG5pUsVWeoygSY0iSZO1E4hhVOa7Z/ws7ACZKrLZc2m5CsRqdBr0lnHwDaJm1UNbneCPWqtI3/cVTxKQA+buZy0gZtx09u31o+H4k45W5lG066dgdxWMT2qVcjqaopvuC64PS3MamQZhGaeVoYEAxOu2s/Les3FcKs3PhOUnoZI9uo9ppHEXmeC0SqhRHYbaUEXCOtZ84LrVf4lYN/sq4PKvL0hlj21rqaXiD966tukHdp+GZlu50r0vA71tvDwlxYF03WsOAuW2xMtmzPoIQSo3zedeVU07g8XlBBEghoIgMrFGTMpIMEBj01oQnteScJ0aXFeEFFQweZQ0wYhgWHMdzA9xBrNFmm7/ABoWWQXjnweuQLlDo+QWwW5szGQDBMfFvT1rh4uJnS4jKlhLraEkZjDKchMOGPX3imlC8xHaTMXL0qyiKY5SJBmSQNI20J+cj1BqWw0EyDpv5evaosR6bQMPV1agvaqctLQMhxFTloIb50RbtCg2WNuoCGreIKvdtMjZWBB7euv4RQyAnDuwdGVsrKRlYKNCGzCRHNr3n6CtRFTEW9A/ijw1IgnOf5jXLhJECS45dxOuhmqYOLNvxWTxWM5bREKQrLmZmOhUDNyjWV6UqeM3mA5xbCp4UKrAukk65pgk6sZBjQbkV1QxH7TKp0sj2EBVLCXZTDm4rFm0BzGJJMEgWwuswM1P2uI4K00pcUuLbEEKcrN8IVcwOpGYSTG0Vm8Jv23cWHW4w+7cdiYALsVCTGYjKoA0gDyrMxVkB3kCQzCe2pGywPaIprUVYG6WDYx+DtJYS5BVnTlUj4nV4ut1hBy5TOvzrjwPM38vmTwxcDarmAy5iufciSO2h22rJxONd1QFiRbELMaSSx2A6nrJ86NxDiDXMgzGLdtbakSuYDcMP6ZLGOumulJcGLasm3wx2t5wpjX5CATG+7IB3LCn0wZuWcpUi7btqzNpNy1EJcjQAKBB6kRuZpDDcUZTb8QtcW2jIFPKsczCUUQxD5SJP3RM70zwfEIzBFe4WJIueKWVPDtgOO+YELrAOgAHSmio8LuMqRfAYB7QWLObMUvZOWGlituQP6nYEknWlsfdXRFEKrBiJmWEAsIGhKjfz6jSnb2KN1c11C2dQqaytxwWaLhMLyhiCB1UbTSmK4W4YtuCzrIIILIeYKZkgEgTtqNaMsLAeFgrjuKHwnLLnclzrBKglWy2woCqMwcxvz+4Nbs4e/cypc8Nv6bgH3UBckroOYnbNoJO4pK2gPlRGwu+g1BB8wRBE0u+/cjck3+CuAW3UKrT/rEqNOpA/ciuwvDbmfw8pBIBYaiVkEggxvAAjqfvExUNiXW2UtmCXR9Sd7eijTWNB8ulGGOLMmYOOZrl029Sdwp7IEB007bwopko8o1ItxIM1rPcTK5JYkkRcDEGUEa5c6iBAiCJrErTw9rxQqowI1YjMSUVF1LM3TKNAD06aUk9oUk85FnG+AJWoirsKGTSE2qOzRV/H70EtUTRsXdRY2gev0rqERXUbNu+QqKsGqi1YHyqQocQRqJFBTB5VdQSPEgMwkcoM5VgwAdZHn5Crq9Ft3enSmUmuCilRqvifGxKlkU2US2otrIDKiy2ZgpIkyNq4cetmw+azcS7fu/yuUEBSQSsggB/9u2x3FIKxBkT5EfiD0qVALAsJ9+h3jsT+ZplqeSymjXxHDSt8WTlzZwpyksOZuXUf5WXb60umBY3FtlSH0BWNQ0CVg9Z09aV4YEs3cyiFzFvSZy7RoNPlRuFYtrd83pBbOz85nViYGvQZvoetZ7e3n+DbkzrWFLNlVWJ10CnNA1Iy7zA2ptOAlhZiB4zNkLPEhSRrA0Gg11+MRMVj28XftibbEXCDLDSM3xaDp0ilDwRT4mZnYOBuYggg/iBWShVsVNM9HdwSA2V8e1DnmMiLQzEEuZ/zAwQNqZOCt3Llw27qlRehM+QG5nMA6EfywwBzR8M9a85xDh6sCLfKCFXXeAe48utMfwFo2hbK6CeoAggjcCf30mtuh4Gk1eOD1mM4ez4K0f5eRLjqGzHbOQNxsTnJOkaedZmMwaLi/BDDIHVMxgACRJMaaSdfKjcD4z4IzmWFq2URMxALPypHprp0BY0pxTBut1pMOPjKyRmaToSI1BHz0p5bWkzPKwadq/ZsW84HiMc6qWWIhyA8AZcxhTrMZRETp5nNRb1ozDdPT1+tDipSleBJO8E5q4VWKsu1KJRxols+UmCATOkgjT2NQIq6r+4opjpDOA4pctxBDIquAtwk5c4IlRI7n5kxvDn2bh7lpEZ0HhXTe8QCQrEljb15RlKDuZG1ZapRLGLa0LmQD+YhQmNQpBGnzn1A7VaOp5G4NDiiIRnt6LmCINefKvO+sEDQRGn5pY/+U9xBzMmnKdGYEAgEwI33gecULB48qyi+PHVLThdlVSwMCIBIDOfM99KNw241pHurJa+r2UMiASUNxgN5gkTtqO1FpNg3WKPc/Y/D1oLkimeGYBC6tcuEoUZnUCAjW1JFtS3xMxIgxG+8UfDcOVvAOdR4uZ2mQLdpWjOxPQifl51PYxHZl3IaC2pEQY+GCdQNp1OvnvWhh8aLrqjgIzFoI+Es0LbUxCoug16A9dqrcwa+GXUhlUKW0KlWuFsicx5uUA6DrudDQb/AAy4viqIDW15vhaGbKoWNZbM4Gms+Yplu4aNbTLXyFOokHY9x3FBaDtT3HrZti1bZQHRIJlZJDMraL/mDQZOkbRWOWoSW10aU6dBGt0MiK4XzUm6DvSiOnwULV1XyDvXUdoKEVWi0INVwakAuooypQRRQKwQynSrGgme9Et3YoDEiiIBVGt9utWrALqBUZqorVxasELP9qqrVE6V2WgELbuxp0MSOhjoa18LxS3lCXGS0ty/ndzsIHINgIzHvr5b1iVW6gMAgHqJ7jY+tPGVMZSaNjG4AhUuHKouLmRfIE6R0AUad4pFkI+ntMx8wJ9KBZvXIVXZnKjKoJYwJJCgE7a7D2rX4XjP418Naa34UKLbAkSSikFiYHRBAOwETrTSgm3Q724r6ZmFKoyxWhjeHlBmBzWyxVWiMxXQkDtIP02kUtiMIymGBBG++msGZ89KnTXJOmCD0Rbk0PLVRpRsKk0NA1DiaXW4R/2oovd6NlNyaAXEoVsG22ey3hNBkIo58wKtJJ5dGO3nsdabc0tdU0U2uCclWUX4Pxa7iLXgFAqpcZgADmYhBmLTpAIIERp3rmuMpYT5Ht1H5n5nuaFgcT4d9LhzZUknKQNNIBJBjWNf1pniiKHBVs4dQ2Y/endoJzCTOja9xVJcbkJ+Gwa3yOxGZXyxykp8JIEbdO3SKEzSSTqS2YkkySJjY+ZquauLTtU1Ji2RcMmdiaGwqSPaomjyKDZqiasyVTasY4muquapogAKaItDVvKiqx70oxZV8qKBQgSTrRFWgEJHnREYedAUUUUoQyt5fWhsDXKZqxNALyVBqZqBVqwDjVs/rQ85qC2tEISdaJJoU9quG1oGRfN12I1nzpvC8RZLhuwGczqehO5hY1/U0mzVXPW7UMnTHsZj5SyiFslsAmdeZnzXDBMa7UX/AKgH8Sbl62LgdGVRHKGCgLIP3RqY71lE9qk1X1WCxlOJWjZcfzPGDnN/R4ceurFh17mmcXYH8hVYM1xEMRENdblUnvBWZ2rNXLMkAjqD97yJEGPf5UwuJHiByq8pBUawCvwnWdtDrQTT5HlKPb68jWOs2reLFk3EVQwQ3GIVNPjJJMaevpQboti3ccPbIVxbEEAmAczBNSBoup/q3kRWXj8Mt0gsdmz+/b0qiYNQXOvP8XyIMfOj9gXcO31yqhn4wCuu4Mgekxp+xWld4QtvObl22i2/CtuxYkLcuhSQYG6gkmJG1YmKth1iSICgR0yxl+UCr4bktra0yK2YAiebLlzesUU4INqz0mEtYNQjZvFt3MxdgeVFUuVVlBzZmAtAjz8689xHFm5cL9DEDeFUBVEneAAPaq9Av3RsNgNBsNug+VVitLUvCQspXhFGNU8SruOtDikJlxcBqhrsoqVQ0QFSa6KuLYFEydtKIyVghZqKZGEJ/wC9dWwNsZmKauBQbfnRVNILQVDV5oatRENAJcCK4CororWaggqZoZBqZ86xiQTNXDfSoSuNYxIcVII6f3qI+dWUVqGRQMZ/WixUH19KnatRqJAGtQVqrP2qM1EwQDSozVRWipEmgY5jUE1Ymq5vfyrGIFQavmqhomo4VMVUH9964vQBRY+dcRVEY0UW530/fasYGq1xt0QCD+/wqx13+dE20XYDtV1UnyFOWuHk+Xtr+/WtPDcKA3/fv09qzklydGl00pmXh+HM3T51p2eGxv8AqTT9u0F20FWJqL1G+D0tPpoQ5yAGDX+kfIVFGmuqeTopeD56tGVqDNXQV1nzgSaIGoKLVyaxgharKTVBVk8poGLl53qVqhaelXQ+1YIUVW4QomuBrOxmOBaBsPx9fLaq6Wm5ypBQdeKKBqD7CmbWKVvhPt1+RrCbEBjtTF7FKVyjTaTXZLpVikxsO2bIqx86wsNeuA8rSP8ANqP1rUXGf1DXy/vXPqdPKHzMotoORU5ahcQp2Iqc+tczVcilSO9d0qHaoLmgAhmqpfyqDUGaICwuVCsa4WupooUDzmsEqoNEWzrr+tSommLNgf2olYRsEtr+kfv1q64Qk9z2rStYfTb2/fWm7WB9qRyS5OuHTbjNt4Gf3rT1vBge3uabSxExVhaFSeq+x2Q6eMSLVuBtRKipAqeWXwihro+lEFuqX7MgqZg6aVRREcjIb7R2gYOYEeX966hngLDRbjZekk/lXVfbAlvkeTVqItwClmrhRo8SxzxP71bODQENHtr3oGyEX1oiChCKsr1g0EK1wHnVW1qLl4ICTsKyDQLH4zIIHxH6DvWM2ohRqN4mSZ0MfTTt864rEZ2zd6CHIMivc6fR9OPzEbGbeGfIXCMVUgFwDCltgTsCaXnWqtcMb0fCWixEV0XtVsXnA1grTTp7U7cQJq7Ce3f2FM3mWzaJAk/if0rzd28WMkyT+/lXBBS6iW7hHRv9NUg9y/JmevvTGH4iy9ZHY1mZqsr12S0otUyF5s9BZx6mm0cNsZrzAf50W3iiOtcU+iTzEdOL5PTFO9WgdBWLa4lMSdtvem7fE4+IH1GvznWuOehOPYfZ3Q4VM1YWvKrYW6jbNmP9I3+v96ftKSDAA18/z1rml9nktpdM5sWWwe1P4bDHeP361NjDhd9TTdo+39vLpUXqXhHpafTxhljVtY6RRAtCFwVc3qSvJe/Bciq0hiuN2bfxOJ7DU/SsrEfbL/00nzb9BTx0nLsK5pcnpctWUVl8F4+t7lIyv26HzE/hWqTrVPT28knOyRUM9AOKAMHT5QauxqlE7INdSz42Dv8ASurGs+fD9aJGldXVmeQyw2oi7CurqwO5f+1FHSorqXuOUY1jfahjlQdJNTXVbR+8RjOwJ2o94a/vvU11e5EnIH1NaXC/jX1/WurqGv7GGHI9xz/CHqawBXV1Q6T7sOoWYaD3/E1NdXV2EylSK6urGLLRkP79q6uqc+B4clA3OD5iva8Euk2gSST3Jqa6vM6/7pHpdF72aCDSq3G1rq6vFienIMjb+/5V5X7R4lswGZo7SY+VdXV0afuEftMmrJvXV1d6OAtccqpIJBGoI0I9DXvMbebIpkzC9TXV1S1ew0O4AnX/AHGncOeQegrq6pjCWLPOf30rq6uoGP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412" name="AutoShape 4" descr="data:image/jpg;base64,/9j/4AAQSkZJRgABAQAAAQABAAD/2wCEAAkGBhQSERUUEhQVFRQVGBgXFxcXFxUcGhcYFxgYGBcYGBkXHCYfHRkjHBcXHy8gIycpLCwsGB4xNTAqNSYrLCkBCQoKDgwOGg8PGikkHx8sLCwsLCwsLCwsLCwpLCwsLCwsKSwpLCwsLCwsLCwsLCwsLCwpLCwsLCwpLCwsLCwsKf/AABEIAMIBAwMBIgACEQEDEQH/xAAbAAACAwEBAQAAAAAAAAAAAAADBAECBQAGB//EAEAQAAIBAgQEBAMGBAQEBwAAAAECEQADBBIhMQUiQVETYXGBMpGhBkKxwdHwFCNS4TNicoIHFRbxJENTY5Ki0v/EABoBAAMBAQEBAAAAAAAAAAAAAAECAwAEBQb/xAAuEQACAgEDAwIDCAMAAAAAAAAAAQIRIQMSMQRBURMyFGHwIjNCUnGRobEFFYH/2gAMAwEAAhEDEQA/APm/2X4OcTibdoEAsSZIkcoJ/KvXWOHNbutbYw6lhEnWIJj2PrpWR/wxX/x9v3+u/wBJr1GJ4sWxV7U6ucolzsQPhWQfhJ271aOj6sv0EnPYkKW/suAc3jNaMGQUDptJjUnX2INeXuqxugtbKZiuYwYiREaeup7V7Z8Y8fERG0hB6b6n6Uhdx7OIB5yCNMrAn/T39CKq+laXkl68W8nlDg/Eg2nUEa6kAzmPVhr33ql7EmIY7aSDH0nQkzXpeI8GyW0djbAaRIt3FhuitlnfoY6VnY/gL2yA6GCJBDoQR/uCn2qD0k+Cl0ZVm93O3Q+XnGlH/ieo0179B5jp7mmF4FcuGECkb/EAdNfvQO1MPwa4CFZSBPxCGWToJKnf9alPQknwZTT4EXvf6e418tNAPeiYPEBmJTWOn1k9v37K35UwR8wd+4Y6jY07wu0rAkuts7jMTLGemmvU/SpelJdg8mvayvJKgHTXv6+X96Wv4YLzFjAI2H4Uy1ogBoGURsRqe/KSB+FIYm4HGrEEAwOnl9B8qRpph7Glg7QIDAyDuRuPL0rsdhUYnTmOxBG48h32msPheNIYZTo240/M/v3rae8WGVQTtIOhEiQT5bGg7TCjNVwrRP796bcgj0qo4ZykM33p01In8p996aw18LCGDpBnr5+tFOzC+KdhuCNPp6/vehWMQyMGB1Gx7dq1l6q0FT+IG80riMGo5gYXtrqZ71lqJYMceNNnz6Zoj4QV2jY6aU1iOK27w51RDzAuA0w22k6hYHWd9+ubjMaoT4dR3HbvS+HuLcEgDWdOm22tMpDxbvkcxfB0CB7V9WBjlJhhvvP6RqNaTHAbrqXVMyiJ1Hn0O50Ogk0Y2hGmhGkHf971CYhlEE7EER371TcI6vgxL/DhO2RvT8R+lauAtspBlWEAEenaYpixi1LDxUFxeoJIbeSQ28676jbSnsBhMKwBuXbizIyKoJBnQ5jplj89tJIKGr+AS8qFTAX49CD0kaiR1jfpVsbh1OYam2oOSRzD+lQTp2k+RMVnYjFmxcYJckAlQV2aNJjrPnTC8XBgMoytoTqffyHlWQ1ruZ13BgaEgHUFTMjpPYjSs69ZZd60sTZU7ZlMmBIKx5UJnbLBgx33HoarGbRKSEf4eRIrsPi3tmVZlPcEimQRuDHfz8zXXFDbiPSrrUJtGxw37aMsC8uYf1rv7jY/SvSYPitq9/huGO8dR7HWvnVyxFBEqZB9CN6uppibT6pFdXgrf2nvgAZ5juqk+5iuptyBTF/+GrZcVnP3Vc/JGP6VoHg1+cwOp5tQ+hJnqsVnfYaxJeHQMUYAMwEkgCNfImvZXuM37Ri4gHbQiR5GYNebLXnou4dzt26cveefjEKdlI02FsevnQrpvEmbWkHZWP1nWvTJ9pz95J/3fqKsOM2T8Vv6If0rR/yeouYr6/6I+m0JcS+v2PO4Di6qrpctk22ADrpow1VhOsg/jFPDjVt7OW98U5kKqhA1MqR7EdZXLNbBxuGbplP+4fgakYXDN1+s/itF9fGTuUP5HXS4qM0eYtXlVgSSBPl310iIrXs4xXUS+kxBKrp1HKZmn34Nhm+8vyQH6QahPsjZI0afMZv/ANHT2ro/2OjLlNE10GouGmYN+ybbcp01Ijt010960Et23XW2hJ/9tSdtdSDr701e+xPVX1/1eUDdfzoC/Za8o5XPnEaj2aq/GdPNU5fuiS6TXg7SM3G4NEOXINpkSNOwIJ2j+0VVfs7bZc1t2X1KmD2OgNaOI4BiDOkgfDyajXuAenn0Hal7eCv2zom4126T/V8tqN9NNYasVw14yynRlYXg2W6MzKYOsqVgkwNpMbE1rY3gN5DmhWCjXKxmB56Ebdf71TGXHYLmtPIkTHSesL+f9neH8ZnkZbhPQRJAG4jeNtfoKnq9NCSuA2lNp7ZmFdsOQSiOG27gGcsEHb19KjmV+YQdCARvOrAz1BrduYhbT5lJUTsyuI025gPnPy6v3cYl23AZJ7GDJ7GfTf36VyPp3FcMunF9zzd+5IBJEffjoRMHfp+dI4nHqjFIOZlkEztJI9xI1ivf8D4v4ds2AMsloAgDXfQLmn1Jme+lY/2g4CmIfNkRHYGGiAdQTmiNSWPMZ3HSKh8Or5GrB5Syp1LbHyP4nSKpaRV5VBiT5j5+1XxuFa25TUODB5rnLsBoddfSNd6SuXz6EkwWOUDrE7ajp51NwkuQrCY4lzodNtf1/vXMzARSuHteMwyls0aDpprrOhjXb66VpXMJcRGZhlIMZfvaiQ0HSP086KtASsWJkCqDDMxAUazsOtMnCOCMytrBEgjMDtGkEHyqMJcuC9KsLba5PVcsgxsIb6+RqsW28ArJa5gbkoHtuufbMCJI7TUGyVzA+48/3NfQMLeuEsHynJkG338svHoTFMPYDKTcVCEIIBUfEToT+9aFtYKPTj2Z8+wuUHnEjfc1q3PCuhoRUdjCZeUAbRyiCT50pxbh7W7jMFHhsdBuAOimeoj86tbwyMAUYjqRv8xWsTjAvi/srd5GWCWzSoIOXLvm6LO4/Ksy5hLiR4iMk7SND6d/bvW0/i2zmRvr27qf3pTN7jfioiX5ATroNdoiPh/fWnU2Bxi0eYznr/3oBt9tR2r0lzh9m6wW251JkwIU9IMjr2mse/giJ02MGdOu+saGrRmScGhQ3I0iuovhHsfYj9Kiqb0LQz9h8HhHYfxD82mVIIDEnqflX0n7ZYtBhwiKw1AlgABtATvAB19K+WcIsjQxqsQdd/2PrWwLnck+pJ/GuPU1FFtFZTxRZSaIKor0QQa4iJIq01At1IBrBLK9XDVRVqctaw2xlMSw2Zh7mmbfFbo2cn11/Gs7WprYGWpJcNmunHrg6g+woy/aW4Ox+f61ih+9WoUii6jUXc2f+op+K2p+X5ii2+MWTMpEiPnp0jzrCmoissB+Jn3/AKPQ2btjoStK3+F4dmJzQSxaTm3J8iKyAaIL1VjqTj7ZNDetGXuih4fZi3I8O9/9gP1NFufZ28RAu5h2Y5vfWKzvEXtXB42JFU+I1vzX+oN2l+X9mMN9nbrMPFVWEiWCrnyjtG5jz1r2mJu4R0a3ctgWzpka0QAoXQQo/qJ2714hOI3Bs7fM0xb49dH3p9aEuo1JcjRlpLi/7H732K4f8VgOrgDLle4eeZ+G4T8MTAisJMELWKt4c3GK3D8RRMwEDRixByjLvPLrAati19pH6qpPeiXeNpdgXbatG0jb0O4pfWfcopabVWOYz/h8hSbF0FgeUsZIK6xmTeIPSvL/APLWt3i2JylPEAzAk5WRTylQAQ3SCsjppXosFjUQ/wAp2tntoR8j/elrnDMzZhkckljJBDE7l1O867g08dSKN6bfBtWcI/hKDALEuQYB5unnAge1WxVgqg0Mhh0YyWaAIWTG2v5TWav2ra26ePZM25Ck6L2nSZMdZpj7L8VtvK3L1wMbjvLEZWDj/D1nKoOsAgT8qdNPuB4EMTwxLlphcvrZMs5UqCbqoGzKOgE+skeVeCsYwBwVieo7dxX1bjS3MoFu3YvW2KpzWwSqHVznnVcxB2718+4lwWycQ/8ACFjDH+WVfUf5Ggx6NTMRxchlCrAEEH8qpcszuAR5isXE3EUjLnVh8U9D2796PZ4qyrLcwPwnzpELwWbh4QHISNDAJI37MDp8qHd4ndVFUZVyCFGYGDI1Akx8PXT6VoC+lyV0kdDWZxLBZFLlAZ/pc8pjffUeXltVIyA0KXcfcky4+cfhU0G3ZkTmqKfAm9+QvDF5Zp4GgYK3CD9700q1yajuTZN8lgavNDirqKkAIhq61QDtVhQDQRTVwKFRbYnoTQDRwqxQVOQjp612egGiMtcBWm+CRLdtrjEZodlCyy2ifj31kbCJ08xSdzEWOfVpDBgoU/4XNzDpm0AAp9jC4AZrhWq3gZNCwMuVkDUSBaUx1IzEnyFVXh1stbXxAAVl23ykycsd4yj1NFxaNsZmV0U9YwPiFFUjO75YM8o5YJMRBk//ABoaYFiLjLqtvVj5EwPc9qG0G0UqaM1hhEg8wkb6juPLQ1TLRo20rNdXFarQA1QRavmoQqAKAAufzq9u6e9AqQ8UUFOh9eJONDzDsYP41e1dsvoUynukj6Ul/EdxR8JjCjh7bZWXYkD06iOtNSLrVfk0Ew7BT4N4lSCCpJGh0Oq6H3FY7Ye5ZbMMyN0bcCOgI0A9utPcW4qbpVvDto4nM9sQX2gsJif1oFji7LodR501tPA/qReGebxXC2nMAGGYsTJO+/TeO/WaFYwayEdylyMwDLAIYgqZjYwvzr3S4S3dXUANpopytqARoRB0IMb60g3BnttmsuCw6MAG0MjRhBqu+uUFQi+DIXgN5rwRMoaAWLNljMOgIzH2Fb6fZllAW5eEtoQqb9zzHT5Vh8XR2nMCrzI6bAKAJ6ADTU+dZycdvIwLsxjQBiYI7b671ZPTojJNPHB6C99gMOWJ8Rx5cn511AX7eAaHDKfOR+Ymuqm6Ihk27dPcO4a11wqidehA7bT11A9xSaqY6VpceV7aeFZEEosuGE3bdwW3Gbl5cuXXLvO8b8MY7uR4RTZUYFVFhnZVW4xLHUlEDBSSOo0YiN9e1dNpUvnxNiFtkAKHGaGLAzlBXWJ3IFZXhsYLsSYjSQPl5fvWalbIAAjQGde/f186FxQtpGxhLti0tq5cJfmYvbUMrBAIBDkgb66HSJmgfxltrUzzvcJAy6FYmQ0bz07a9qCt46dCFZJAAOVtGBI1IPau3jymPKYn5wKVtVVB3KqGcZjkdgEDjKqqwcQQ4UZtthO3WIp//nNnDKi+H413kvNroUKybZ31EqZjYx1IrJ8P+/nRLlwtAMmNh0HoBprG9ZTSbdGUqth14sPD8PwmDuxfxSfukAG3HQzBJ67d6vbxVlzbTmQLpdZtpLSWEH4QkdjofKk4jpV3YtvrQ3p8oFm9gLyhLzORcw63LQYheeAcoZOp5ECgToGO81deHC41i2s5nJd1MwM5zKVU9PDiSPKvOJahgwkECBGmntWtw37R3UZ1IzZgSrz/ADA5t+CrTrOVBABG/WqqUZKmOpEX+HFUDwcrlsmo1C/EY38+2o3mk63MPf8AGLXLfwr4pGGchhbt5FQHmaAWZgcsGSPalb+DBV2knJ4dvUatdb4466ZW7/Wllp+AyjTEhebSDBGxGh69R6mhlNZ6+p/DboPlTOP4c1l2QwShKmNpEdY8x9e1AtidPX6Cak00JkZt49g2bNJClBnGaFIywO0AmO1EtlGNpWGVVJzlTmLAnNmyjYgaQO2utJvbgkdQem1UzEH9PrRUn3DuG/8AlrEoFBY3QxVRq0AsBPSTlNFwGEBt3GAVzzJBzcoyZ2cDry+mXQ9azbpLZZZhliIMbGY9K38E1u3ZtO5yGLgUqjOzvcOXQAdFAA6AnvVoJSDHLEhdQW1CoMwUhiXI5iQAYjYTcPuN41A/EVJk2ABrIV9fjzbkb5JSNho2pFa1jEYe5bN6yBmYKMnKvhvcOUZgpIVgwzhQZIMnY0ouEtHxkB5rNwqXJHhjLbJZQxEtcJUBVjqDzawzgwtC+JNl3gDwdEEEyMxIDsT0G5gdtqE/D9shDzngAgkBJkkDUaAnUDTWhYjDPaMMIIJG4OoidR60FXI1EjQjQkb6EaHUROm1RfzJv5ov4ZjyqMgpjA4v/wAt1U5yAG5pUsVWeoygSY0iSZO1E4hhVOa7Z/ws7ACZKrLZc2m5CsRqdBr0lnHwDaJm1UNbneCPWqtI3/cVTxKQA+buZy0gZtx09u31o+H4k45W5lG066dgdxWMT2qVcjqaopvuC64PS3MamQZhGaeVoYEAxOu2s/Les3FcKs3PhOUnoZI9uo9ppHEXmeC0SqhRHYbaUEXCOtZ84LrVf4lYN/sq4PKvL0hlj21rqaXiD966tukHdp+GZlu50r0vA71tvDwlxYF03WsOAuW2xMtmzPoIQSo3zedeVU07g8XlBBEghoIgMrFGTMpIMEBj01oQnteScJ0aXFeEFFQweZQ0wYhgWHMdzA9xBrNFmm7/ABoWWQXjnweuQLlDo+QWwW5szGQDBMfFvT1rh4uJnS4jKlhLraEkZjDKchMOGPX3imlC8xHaTMXL0qyiKY5SJBmSQNI20J+cj1BqWw0EyDpv5evaosR6bQMPV1agvaqctLQMhxFTloIb50RbtCg2WNuoCGreIKvdtMjZWBB7euv4RQyAnDuwdGVsrKRlYKNCGzCRHNr3n6CtRFTEW9A/ijw1IgnOf5jXLhJECS45dxOuhmqYOLNvxWTxWM5bREKQrLmZmOhUDNyjWV6UqeM3mA5xbCp4UKrAukk65pgk6sZBjQbkV1QxH7TKp0sj2EBVLCXZTDm4rFm0BzGJJMEgWwuswM1P2uI4K00pcUuLbEEKcrN8IVcwOpGYSTG0Vm8Jv23cWHW4w+7cdiYALsVCTGYjKoA0gDyrMxVkB3kCQzCe2pGywPaIprUVYG6WDYx+DtJYS5BVnTlUj4nV4ut1hBy5TOvzrjwPM38vmTwxcDarmAy5iufciSO2h22rJxONd1QFiRbELMaSSx2A6nrJ86NxDiDXMgzGLdtbakSuYDcMP6ZLGOumulJcGLasm3wx2t5wpjX5CATG+7IB3LCn0wZuWcpUi7btqzNpNy1EJcjQAKBB6kRuZpDDcUZTb8QtcW2jIFPKsczCUUQxD5SJP3RM70zwfEIzBFe4WJIueKWVPDtgOO+YELrAOgAHSmio8LuMqRfAYB7QWLObMUvZOWGlituQP6nYEknWlsfdXRFEKrBiJmWEAsIGhKjfz6jSnb2KN1c11C2dQqaytxwWaLhMLyhiCB1UbTSmK4W4YtuCzrIIILIeYKZkgEgTtqNaMsLAeFgrjuKHwnLLnclzrBKglWy2woCqMwcxvz+4Nbs4e/cypc8Nv6bgH3UBckroOYnbNoJO4pK2gPlRGwu+g1BB8wRBE0u+/cjck3+CuAW3UKrT/rEqNOpA/ciuwvDbmfw8pBIBYaiVkEggxvAAjqfvExUNiXW2UtmCXR9Sd7eijTWNB8ulGGOLMmYOOZrl029Sdwp7IEB007bwopko8o1ItxIM1rPcTK5JYkkRcDEGUEa5c6iBAiCJrErTw9rxQqowI1YjMSUVF1LM3TKNAD06aUk9oUk85FnG+AJWoirsKGTSE2qOzRV/H70EtUTRsXdRY2gev0rqERXUbNu+QqKsGqi1YHyqQocQRqJFBTB5VdQSPEgMwkcoM5VgwAdZHn5Crq9Ft3enSmUmuCilRqvifGxKlkU2US2otrIDKiy2ZgpIkyNq4cetmw+azcS7fu/yuUEBSQSsggB/9u2x3FIKxBkT5EfiD0qVALAsJ9+h3jsT+ZplqeSymjXxHDSt8WTlzZwpyksOZuXUf5WXb60umBY3FtlSH0BWNQ0CVg9Z09aV4YEs3cyiFzFvSZy7RoNPlRuFYtrd83pBbOz85nViYGvQZvoetZ7e3n+DbkzrWFLNlVWJ10CnNA1Iy7zA2ptOAlhZiB4zNkLPEhSRrA0Gg11+MRMVj28XftibbEXCDLDSM3xaDp0ilDwRT4mZnYOBuYggg/iBWShVsVNM9HdwSA2V8e1DnmMiLQzEEuZ/zAwQNqZOCt3Llw27qlRehM+QG5nMA6EfywwBzR8M9a85xDh6sCLfKCFXXeAe48utMfwFo2hbK6CeoAggjcCf30mtuh4Gk1eOD1mM4ez4K0f5eRLjqGzHbOQNxsTnJOkaedZmMwaLi/BDDIHVMxgACRJMaaSdfKjcD4z4IzmWFq2URMxALPypHprp0BY0pxTBut1pMOPjKyRmaToSI1BHz0p5bWkzPKwadq/ZsW84HiMc6qWWIhyA8AZcxhTrMZRETp5nNRb1ozDdPT1+tDipSleBJO8E5q4VWKsu1KJRxols+UmCATOkgjT2NQIq6r+4opjpDOA4pctxBDIquAtwk5c4IlRI7n5kxvDn2bh7lpEZ0HhXTe8QCQrEljb15RlKDuZG1ZapRLGLa0LmQD+YhQmNQpBGnzn1A7VaOp5G4NDiiIRnt6LmCINefKvO+sEDQRGn5pY/+U9xBzMmnKdGYEAgEwI33gecULB48qyi+PHVLThdlVSwMCIBIDOfM99KNw241pHurJa+r2UMiASUNxgN5gkTtqO1FpNg3WKPc/Y/D1oLkimeGYBC6tcuEoUZnUCAjW1JFtS3xMxIgxG+8UfDcOVvAOdR4uZ2mQLdpWjOxPQifl51PYxHZl3IaC2pEQY+GCdQNp1OvnvWhh8aLrqjgIzFoI+Es0LbUxCoug16A9dqrcwa+GXUhlUKW0KlWuFsicx5uUA6DrudDQb/AAy4viqIDW15vhaGbKoWNZbM4Gms+Yplu4aNbTLXyFOokHY9x3FBaDtT3HrZti1bZQHRIJlZJDMraL/mDQZOkbRWOWoSW10aU6dBGt0MiK4XzUm6DvSiOnwULV1XyDvXUdoKEVWi0INVwakAuooypQRRQKwQynSrGgme9Et3YoDEiiIBVGt9utWrALqBUZqorVxasELP9qqrVE6V2WgELbuxp0MSOhjoa18LxS3lCXGS0ty/ndzsIHINgIzHvr5b1iVW6gMAgHqJ7jY+tPGVMZSaNjG4AhUuHKouLmRfIE6R0AUad4pFkI+ntMx8wJ9KBZvXIVXZnKjKoJYwJJCgE7a7D2rX4XjP418Naa34UKLbAkSSikFiYHRBAOwETrTSgm3Q724r6ZmFKoyxWhjeHlBmBzWyxVWiMxXQkDtIP02kUtiMIymGBBG++msGZ89KnTXJOmCD0Rbk0PLVRpRsKk0NA1DiaXW4R/2oovd6NlNyaAXEoVsG22ey3hNBkIo58wKtJJ5dGO3nsdabc0tdU0U2uCclWUX4Pxa7iLXgFAqpcZgADmYhBmLTpAIIERp3rmuMpYT5Ht1H5n5nuaFgcT4d9LhzZUknKQNNIBJBjWNf1pniiKHBVs4dQ2Y/endoJzCTOja9xVJcbkJ+Gwa3yOxGZXyxykp8JIEbdO3SKEzSSTqS2YkkySJjY+ZquauLTtU1Ji2RcMmdiaGwqSPaomjyKDZqiasyVTasY4muquapogAKaItDVvKiqx70oxZV8qKBQgSTrRFWgEJHnREYedAUUUUoQyt5fWhsDXKZqxNALyVBqZqBVqwDjVs/rQ85qC2tEISdaJJoU9quG1oGRfN12I1nzpvC8RZLhuwGczqehO5hY1/U0mzVXPW7UMnTHsZj5SyiFslsAmdeZnzXDBMa7UX/AKgH8Sbl62LgdGVRHKGCgLIP3RqY71lE9qk1X1WCxlOJWjZcfzPGDnN/R4ceurFh17mmcXYH8hVYM1xEMRENdblUnvBWZ2rNXLMkAjqD97yJEGPf5UwuJHiByq8pBUawCvwnWdtDrQTT5HlKPb68jWOs2reLFk3EVQwQ3GIVNPjJJMaevpQboti3ccPbIVxbEEAmAczBNSBoup/q3kRWXj8Mt0gsdmz+/b0qiYNQXOvP8XyIMfOj9gXcO31yqhn4wCuu4Mgekxp+xWld4QtvObl22i2/CtuxYkLcuhSQYG6gkmJG1YmKth1iSICgR0yxl+UCr4bktra0yK2YAiebLlzesUU4INqz0mEtYNQjZvFt3MxdgeVFUuVVlBzZmAtAjz8689xHFm5cL9DEDeFUBVEneAAPaq9Av3RsNgNBsNug+VVitLUvCQspXhFGNU8SruOtDikJlxcBqhrsoqVQ0QFSa6KuLYFEydtKIyVghZqKZGEJ/wC9dWwNsZmKauBQbfnRVNILQVDV5oatRENAJcCK4CororWaggqZoZBqZ86xiQTNXDfSoSuNYxIcVII6f3qI+dWUVqGRQMZ/WixUH19KnatRqJAGtQVqrP2qM1EwQDSozVRWipEmgY5jUE1Ymq5vfyrGIFQavmqhomo4VMVUH9964vQBRY+dcRVEY0UW530/fasYGq1xt0QCD+/wqx13+dE20XYDtV1UnyFOWuHk+Xtr+/WtPDcKA3/fv09qzklydGl00pmXh+HM3T51p2eGxv8AqTT9u0F20FWJqL1G+D0tPpoQ5yAGDX+kfIVFGmuqeTopeD56tGVqDNXQV1nzgSaIGoKLVyaxgharKTVBVk8poGLl53qVqhaelXQ+1YIUVW4QomuBrOxmOBaBsPx9fLaq6Wm5ypBQdeKKBqD7CmbWKVvhPt1+RrCbEBjtTF7FKVyjTaTXZLpVikxsO2bIqx86wsNeuA8rSP8ANqP1rUXGf1DXy/vXPqdPKHzMotoORU5ahcQp2Iqc+tczVcilSO9d0qHaoLmgAhmqpfyqDUGaICwuVCsa4WupooUDzmsEqoNEWzrr+tSommLNgf2olYRsEtr+kfv1q64Qk9z2rStYfTb2/fWm7WB9qRyS5OuHTbjNt4Gf3rT1vBge3uabSxExVhaFSeq+x2Q6eMSLVuBtRKipAqeWXwihro+lEFuqX7MgqZg6aVRREcjIb7R2gYOYEeX966hngLDRbjZekk/lXVfbAlvkeTVqItwClmrhRo8SxzxP71bODQENHtr3oGyEX1oiChCKsr1g0EK1wHnVW1qLl4ICTsKyDQLH4zIIHxH6DvWM2ohRqN4mSZ0MfTTt864rEZ2zd6CHIMivc6fR9OPzEbGbeGfIXCMVUgFwDCltgTsCaXnWqtcMb0fCWixEV0XtVsXnA1grTTp7U7cQJq7Ce3f2FM3mWzaJAk/if0rzd28WMkyT+/lXBBS6iW7hHRv9NUg9y/JmevvTGH4iy9ZHY1mZqsr12S0otUyF5s9BZx6mm0cNsZrzAf50W3iiOtcU+iTzEdOL5PTFO9WgdBWLa4lMSdtvem7fE4+IH1GvznWuOehOPYfZ3Q4VM1YWvKrYW6jbNmP9I3+v96ftKSDAA18/z1rml9nktpdM5sWWwe1P4bDHeP361NjDhd9TTdo+39vLpUXqXhHpafTxhljVtY6RRAtCFwVc3qSvJe/Bciq0hiuN2bfxOJ7DU/SsrEfbL/00nzb9BTx0nLsK5pcnpctWUVl8F4+t7lIyv26HzE/hWqTrVPT28knOyRUM9AOKAMHT5QauxqlE7INdSz42Dv8ASurGs+fD9aJGldXVmeQyw2oi7CurqwO5f+1FHSorqXuOUY1jfahjlQdJNTXVbR+8RjOwJ2o94a/vvU11e5EnIH1NaXC/jX1/WurqGv7GGHI9xz/CHqawBXV1Q6T7sOoWYaD3/E1NdXV2EylSK6urGLLRkP79q6uqc+B4clA3OD5iva8Euk2gSST3Jqa6vM6/7pHpdF72aCDSq3G1rq6vFienIMjb+/5V5X7R4lswGZo7SY+VdXV0afuEftMmrJvXV1d6OAtccqpIJBGoI0I9DXvMbebIpkzC9TXV1S1ew0O4AnX/AHGncOeQegrq6pjCWLPOf30rq6uoGP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414" name="AutoShape 6" descr="data:image/jpg;base64,/9j/4AAQSkZJRgABAQAAAQABAAD/2wCEAAkGBhQSERUUExQVFRUUFRcXFBgYFxcXGBgWFxcVFxUXHBcYHCYfGB0kGhYUHy8gIycqLCwsFx8xNTAqNSYrLCkBCQoKDgwOGg8PGiwkHyQsLCwsKS0sLCwsLCkpKSwsKSwtKSkpLCkqLCksLCwsLCksLCwsKSwsKSwsLCwpKSwsLP/AABEIAMIBAwMBIgACEQEDEQH/xAAbAAACAwEBAQAAAAAAAAAAAAACAwEEBQAGB//EADgQAAIBAwIEBAQFAwQCAwAAAAECEQADIRIxBAVBURMiYXEygZGhBkKx0fBSweEUM2LxI4IWotL/xAAZAQADAQEBAAAAAAAAAAAAAAABAgMABAX/xAAsEQACAgICAQIEBgMBAAAAAAAAAQIRAyESMUEEURMyYXEigZGh0fAUUrEF/9oADAMBAAIRAxEAPwD5JaWTWzYTFZfCpmt3l9rUw7f2qjdbYr0jZ5SzWfPbJRiMkdu2flV3ieOe62q42oxGwGO0CqyUYrzpTbI8mMRq0OF51dX8xI7Nn771mxRhKmwxnKO4s9Fb56jiLqfPcf2IqbvJeHvgwRJ+Z+uG+s1gKaNWI2xWjKUXcXR0L1LepqxvEfhO5bEW2MQZiTIPeP8A8xQ3uJvC2bZtgoCWUxLLkk7dyeoG9XOG5zcXc6h6/vWknOrb/Gvz3I9juPrXbD12VVyqX/f5N8LDk+V8f7+h5fhOKQNOfSDj6Nv3kxWxxKeIhyDiRE5IBGxy5IJEjyiav3+UWOI2bP3+uG+s1Uvfhe7bJay7bbSWG0ZjMRsCpr0I+uw5O9P69f38jnfo5wWtr6HlzyC3ceMoTjy+Yaox5ZgnHQirA5O9hNJtpdUxDqTrHoFMTjsCMbnFOuWriN50znIj+wge0VqWOORxE9Ig49um0/lG8dK6MmHHkVx39jnxznB8ZmJxLqudRY7QUKwI6T69jWdxd7UmrUfKIjpkj17YxPTetwQz6bokSVM6sdNx5gMDFVeafhqBKEFTAZXGwn+oDHtHTfNcGT0UovRWOdSKPJeNzo3nK/2ya0713809MjrHXMwfSqPLeVFQWdTAIBG69PzDHTY/Sn2rQaSZbTj5YiR3xv8A91wZIuL2jpi00ZovTpb8pOO4gx+/0q+wJGQYmPSal0Qj4RtkGZBxmP7VY4biZkRPpEbT226Vk/JrKXEPELBBAjrj+RVVb2ysPLOZGYMSR+1br2BcXSwhg2/WDsD8s1l3OXnVBGxgHofUd6aMkYTxHBKzhLZDSMFjAB7ajt/fpSn5K9shbqQckNPQCTnpjofpNWL/AC9lOM+0foauWuceQJdL6AW8oiRq+IqTsf2qiYy32UkthRvP89MH+YoheiCMRt7zVnmHLUUK9m4GDbrsy9wQT9s7HJqsEEgMCAf4Y7VSyckbPDAXlzuI2xBrN4zhTbMHI+0GgtX2ssGDSs79PZgcTW9eupdUgDYAkbxPvtWvizdrZ5/g+La00hiB77e/pXquXfiIHy3cHo3T59vevMcVwhRiNwcj+elLS9EA7fpXTHIyTifRg0juDXV4zlfPzaMA6l6rP3HavV8JxyXVlDPcdR7jpXTGSZMcQK6umupgHxhOV3FI8jfqPtXoOXcCUWTgmrlv7UwDvXhSyuSo6u+xQt5qZpmioiok2iAaahpa0wGgxaGjNdBoQaYr0oSAakGpgUQWsYJWq9wvN7qfmJHY5rP01Oqs99jxnKPTPQ2+do/+6mf6h/JH1qLvI+HvDykCfaZ9xB+s1gh6ardQaeEpQdwbRdZ+SqaTG8d+E7qyU8wjbf0/kgVWHEsg03kMaYmJAx0MxMwZk5rRs84uLsxPoc1eXnqPi6gzuR/J+9d0P/Qyx1NWv3JvDgn8r4v9jF5Fx4RiAQQ8AjHy+Lp0/tR855YpYMBpmVJUASYO2PU59D3rRb8O2LxBtsFPoY+2w+nzoOJ5bcWVDNpzGvzgxt5viUekmrzz4s75XT+poYZ4o8ate6MC9+G7hBdGDykDYN0O5/5A9ZpPDHS0Hy9CGkNqjIjp1rc4bmHgnw7o04kEeYbxO09Nv0qxy/jES+tww4AOknQxAYQBLAg4xAgxsanPBrrXv4MnF9foeYNzElgNJgjOAG3yd4j3pHHcXtLydMmMdd4zvXsvxTy+1xCPpQW7j4DKqgH4cMAPNtG4+I5rwFrhmtEoyklcRIVgBuSrx2rieHirGaoXx95xpIOoTtn9R86uE/Xt6e/WgbipEKfr6dMTPynahLGAcfI4rcvoHpDLyxJWD1rQt88bwxbeGTPlO2on48dR+lZrNgEZB6dqW0Mf50q0XYm09Gk3Bkqz2xrtgww6gTglT0PQ5+tKS8A4K+VtsYB9O4NU7d8oQR0IPTp6HBra/wDkKXbVxWtW1bdGRQpDTkljJONQj2pzUhfHkXmtu4YW1jUq4J6kTETHWPlVXiOMVlOoRowrZB9Fg52k52j3pfBcbpOndeoyJ/nSrRdGUsCUKmAd95inTRuzOPDHqNxIJG4wRQAFTqVirdCDkfPem3WdG0tkdIMgTGB29qC8udwQR36/vVoTaItGrb/Gl4AArbPr5hPyBrq80yma6unkJRvB6evmHqP0qmrU+29eCWTGBuhotFTOZjernLuAa8+hFkwTjbALbnEwDA9D2NCrCo2U9NRW4OE4ZLgVrwcBgbukHCaEdQp2LEsRidumaoLctlbhJPikqEGmVKmdRJ2BwI+dM8bM4UVQtGBV65ywNdSzZYOW0jUMDUwErk5Cmc/tUX+XFRbIIPiSFUEFwQ2mCBjfbvSuLNwZUBpimpHDNq0xmY+faDkUAFIxaGRXBZqdPoaJaU1AFa4CKY1dctkbjaiCiAakmgAotVEByuQcYrR4TnTrgmfes6oojxnKPTNy5x9q5h033j9utVrn4ctv5rFyG9DB+nT7VnJcpouDfY9xVYZZw3CTRf4sZqppMs3kv21h1DrtMZxsOx29axecDx4M6WVIuIZBaPhI3zt2GMgzjdsc6up11D1z996sDi7Fw+dNDdCIIHy2+1Xj6r/eN/32NxjLUZV9/wCTyvE/gLjEtm4qLGgPpBGsKTMhY3MkwSNiPfzXDsLnk8xliBACkkkED0Mn7V9z4fnT7+W6CQSQdLYED0wc7b1mc35LwfFBi3D6LukwwTTcLHdiR8YG8HfNLyhIpLG2fNLPL7q6l0MQilmJBwsxPrGNvXNILg5A++DXpjwRHEDhy6XWuE6NZZcGWKdgeontEjaj51+ErnDp50QBSYZZ8wJxJ9OxE1utoSUK0eWKARPXatVPwjd8I3LZRwV1AKTJO5ABG9Vr3LFN2bYLhGTcGQCGxAET8OfTavZcr5ObQUJqFu2DPUNccAlfUKsR706Tq7Fil5PD3uAZQpYQXAInE796kE6p9c4xX0k2fElXCldPmkA+X7RXifxBwi2rgCKQhUEyZBIgGDPoD/7dorJs0oJbQu3yQskh1nUAi5JYkxiBg5G/rmsvj+HNtsjSww46g5+uxrStM9sB5JEGGAyJ7ireixdVtZIdkhcgJrwQTgwInGPTamUhGkzzmuciprUv/g91YgOIxsGI2neM+9dVOaF+FMTbFMQUpKYK8wnZZtmtzkvDvdS7aQLrAF5YbS76dS+DuIDZMzHlMgjbzq1pcHcuEIbVw2jbuB7jBip8GCLs9wqydvzH5VxP8RfG02UbnJhbJnzTuSZEkAlR07fQUK8OAQQokbHGO0dq9bz0W7w8WyAqHS7iIYNcLeEoUxlh5jE/FNed8GhO4sM15E8MiqHEZcHM5BPXIM+1NtDQ5dCykCUE7OPhacHeM0IWKJaTkxFKS0GOOuAMDDG7/uMV7MGBBJkEkZxnuKvWuLW2EcWWdrI8W7k6WTUuleuR1x+aOlU9FRpPasp12GLpmiOf8O7DXbe0guk3SqkwjR4aAR5QIgk957VHDcOLviNqRAihgCYnzKsACSxg9t9yJms+IqHtqYMQRMGTkdj3pucX2jOXua3JbCeKPEIAPw6oC6iYXUTgKIYmd9MdanijcQ3LXgjLBseVpUMTbWTCjIP07RVazzTNtb6l7VuQipAIklg2eoYgzvC1sJde5bjyXna3BdRJthbxBZgR/uXGI7NmqRScdDpKijY4nh7jvqW4g1KR8MC1DQs7l50jtmc7UNnlbXAxTTCxhmAYzO3eACT6CrnMeRm3qgGLWlXbygayCxA/qziRnIEdRki4RkTtHyO4+dTlp7QrS8gJaJwJ/wAftUFYwd60OD5m9sEoQpMTgNMHbIxG/vHYUjintlliUQBQzNJM/muECe+w6ClSVCOKKjLUTVy/wRAZ0zbV9AbaSZIEewJ9qrFaNA4gh6maiomgBqh1q+VMgkGtbhfxDcXfzD71iA0amKDDHJKPTN9ntXbgvKfCvqIFxd4PQ9+01tWOckWynEanUqw1LB1E9DOJ7SOuRivEh42q1w3NWXG46g5/7p4za6OhZlL5hfD8F/5lNuyq3DPixPh+YhQ49pBKgDaQN49g3LtMWgxkeYjMmd2PYkn7150ul0HSfDf8p3UH9RQ3PxDftpct3BBuAp4igaiDAnV1wIqyyJ6Y/Gto3eNUIoU7s0RMa8aio74Bx6V5/m3LXewXW0zrrPmEabQAJLGfp23k7T6vkltLnDrouNC20RlYjUrKDqct8RmfYRA7Vhc4HjC7Zsm7ZvNZBe2WD2jbSYWV+HV5TJzkYyarQt2eK5fxZVtBIjodv16GdqfxfBhhjB9Bg/Lp8qxeHW4rkMDqQ7Rkem3tW7w3HK+Bg9j/ADNISKtu5fUQC8DbJ/eurQ8L1rqPMJiqv3pgoEPSjU1xnOGtPs3SpBBiP5HtSP4KJBQCtF25z1rDs6KzjiEuC+up9CnGi4uSAVnAI2BFbXH8NZ8LxbFwPaL6FkHUQqIzMMAiGMEMJzXntMiN/wB+lWOUBLd227pqSwCVtCAGYSc/1Ge/96upqSpnRGVhlAQCPzCV9Rt/Y0HhmrHAX0VGuXStpj5bNtVJVmOCoOmBoUiBiehwau845T4Fw25lgoJAmBickxmIOBSODSsLhfRkC7Tkahe1/mhZc1KidNDgJqClAhpytSvRuxdP5bxt2zeD227eU/CWmQWBwYOR2NCyfKh0Ypoya6B0bPDXPFtPeeQltrIe0rkgqgg3HJAl3dmEiTE9s073DE6jAhYL6RAUt8KR3BkY9e1I4Li2tXBcUISAQVcEgrB3WYYjETsTOwrS5rw4WyDZcNbabgBhQWVdHmGCCzBoBM/FtXS2pqyz/FtGV79dv0/tRTWnxfCG8pvLBbUPFAgIhcgW0Uk5x6zke9UrXBN5tSsAgl8bZCz9SKi4NMlTFK22wjuJHzE5FP4u6LmtyPOzBsaQgUhiQAM4Mf8Ac1WImoS5BnqPQGsmZP3GcRw5VikhiMEggiesEYPvSBaJMAEnoBVl+YZtAoXS2wBUHRgmXYsBInafQDFaHLbbrKzoe6ge0wIGlFDfE5YaQ2Tv+QHJIqqjyCkmY7cOQSCPhMH0I3H6/SlkVrWeMa3bKaQSrFtLoCCcCCd995/oUZEiq3+tQqFe0xYEgOpj+s+ZTJJLlZjMbAUvH6iuBTmpmrt7gEK6rNwXBDE4IIUMFBadpkED1HeqLIQYIg0rVCONDwsiRvT7XHlRpcal7HI+9UVY9Kat0HBwftR7KRnXRqcPw4nXw76TvpJxI6T09jikc55xcdSukI5EXCJV2HQe2Z6g+m9WH5ohs6XtxcQAWrluFwPyuNiPUfbJNYcct0abo9j29j0p7cS8Zp/cwuPvKLS3C7NfVwowDIIwGbGrJ2af1nFbiizZ+ImNQECfbtXrOO5KYmdSx8Q+Ie4G4yfqa83e4AWzrMsqsPhI1EtiQI2Xf/uqJqQJRlY0c60+U5I6iSD2yMbV1EvJFYSt0x0kEHGDON5rqrxJ1IWoo1WuRqINXnshQQXvUxUg1IFAxIJqwGkT1/maWgFNt4/nStYyDN2dMhCUJ06hMTuPY13BMeHt6fCF3xidLk/7MEaigIIA0sVGZqGWuLU6m0U5s076IllGLw90vpSCCVASGJ6gebH/ADB6RSrvAlbauwIDiUOIMEqRG/Qntt3qpdfUyljsNOOgmTA2/TYdqnj+LuOVliy20CW0EAAbn3MmJJ6CjcWFzHWuXliu4BBbCsfKBJaAM9Nu4pa2TpJnaMQZgkAE9hnelNzXjXa2fGCLp8NlGP8AxYhTiO+2RjtVm3zjjEtQ122QwNryqoIsqWIEiCD0zBIiZimcIe40Yp7JCrpJ1SdWlAI83VjvIxEb70zgeENxwo9SY7KCzH6A0PKvxN4lu2j2tNiyzO2iNV0ZlsmZgxg9cdI1/wAPslyX4dyIBtkMpC+JccqLZLHzKqBnPQkY2gGOK2LxRV4jmlu0wVbLPpKyzMF1hXuKyqBMLhZJbOnA6lVjizAQ2bKL4ga55o1KSBkrJAjMLJzJNM5lwQtoG1KWd2kZ1aV8uozkSwYwR1HamP8Ah0gPrZV0qpckwFLrqC9y2ncDP0y1y6SGbdjm42/w5NxFtBHS2GRpuA/C0jSwGoqdTTvI+Q2efXeJK2ntKXNzMnSbi6l02wSJVREQO22DVbmqpaW3YU6tCgknGljJZQB67kydu1ZwufYYPb27ZzijLJTrwLKWzf5hwlo8QLQdSxZ9bgHRI1FbagCRAAXeJisriOFKgMRAJOmeoBiRO+ZHuKjlfHtYcuh8wUhcbFsavSBP1o+G5gxZEunXaTWQAQsalPWJY6jEnJ9KVqMlfkCpgcLwwNwLcZbawSWfAChSZ9fYZNaHOeaOmpEt2VJSCzI+sgadJXI04UHA7EEYoeK4lbotMbYm6LkiyfLrLPoBJUA5IIUCYySdVWRwK3gGZgotoGvtpAl9HwqJOo6QpZixEsTNUjFxWux+NLQZ5mt1LTltLXrZLu6hGCpDuwRRCl3GkGSe0bVlWUt3uH8W0rTqYHV5VOpoQIPifCtnAGk4xV9OKFtWVnttqVAyofMpCyoGmAFXbeCzGASpBz7XGuGYqVDMq20LSfDWYGRBECACI3PvRlTezPeiktyGkkyDvjp7gintxQf/AHCdUEhgAdVxjMMSZMknI9MVe4nhEv3GFgEkK7lSAsW1jSVBaSIIwekd6x7lojBEd/7VFpom04li7wxUKdLQwkEgicwY+eKTpBqzyzmQszr81sDVoOzOJCAwJ0jWzGTGPWh5lw2hpBJUgEHSV2AkRJiD5SATBBHSs0u0K1qyuVI2oGHbeu8WiN3HelFNXg+JFo6GknTJI6E9B0IAj3M5iKnjOVrc86EIxMhhIQkd4yjVl2+JHWrHB8WUYwZBMx0PuKrqX0KwyuOn0EvEcQgClSSuJ8/Tb4WA+3vmurZsjUoPmWemobdIkzB3HvU03GZf4kfdnz5BTFoQ3oKND6VyHEGtGKEEdZ+tEI9a1GGCKKTUKR3ogPX9aFBG2yDg0JNSqjfFMubT9dqwSbdSINLZhUq3vSmJkUUAj9aXro2NYIy0+lSo+ExIgRjar/KOMCMXYEpa85UAeY6lgYHUmOw9BNZYbFNs3YIMAwQYOxzMGDtTxk4uxlI0+ftca7qbSLmDAOpVDDxFXPxHzMeowTsYGa3EsVA7MWnBMnBJ6bVqcHxSMLPDhSX4i9LlYLRmAJ2AlmJ9esxVHircNBHQAE9YETIwdtxg71WbdWumNL3RTz1rg2KM26E1KybJBqYqFFHokUTJEWLlxXR7blHRhpIjIAiDqnEftWpxPEK6E2LunSfDCl3JIKEXrhEj4iIjAJ9ZNZYSitYYGWUoQVKkAyDI/n67GsJ+GUjo1eYcKzh2hFYMTcRRHh+YLLFoJLM0xk4Bjas5rRU6TgiP0mrfK7j37qKJXiHu+Izs2oMiARKkQIOcznSOsC1zdEZ7jW21i3m5cJ+JnaVUY30tt109Ip5RtWhmkzHPCwdQlWIiQYlZkr7HqNvoI0uWOLjC3eEs8k3BLF7lxwADIyFQFpJABJwcVWS4RAI9R+9A1zMiRSRnXZkN4vlZ1M1kFrYd1QqdUi3BYzAkAEZj67mxwfLLiupe0zhlZdIE6BEmcmG+IwRILTGwrM4J/B1FCSYbQDJ0FiGZkBMavKsY+s1d4VQ1vw087iEa08lzc8RzIQnIGlmLMPiJ+VVx7RkkUubWQl1lH5TB6Z64kx7dNulUafcsntB9cEUo4qLJSWxZzRWzBx/iuYVEVkTodxV1rjl2mWzjb5dhXUkXDU01oazOU0wGqPLuF8NACZ6k43NXlrnYAhTVWgimKaFmokiiVajTXTWMNFGKSpo9VAJGmpFRNEtYx00YNAXrpHeiYYK4GgDfzeiU9qDMI4y1MMA2pDqTSYOrpJ3iYPTat9OJbjL1tDpTVpUBcKoVTsJz5QTuTAA6Vkg96i7wyOF1SDbJdYk6mxpU9o82fXPcVjNVxZSMqTXuWb4AbBBjEiQDGJE5j3zQMtbv4b5aj27hvCAY8NjOIDF3+W2ZBIrLHBkqzrJRTGqI6bnOJwAO5il4tq0BopbGjWKFrfXvt8t6hhtQTAnQ/wCdEEpS3P5NOU9qdFlTOs8a9rUUiXQqSR0Pr06H3AMSBA8DeBBtXXRfCRnJRCfEZjCjVMMegJIACyBvI3hVR1JxJUdwJI9Y606nWmJJ0zTtO183rt59ARPKwCnUzAoltU9IOdgIrMscSD5VzohSMkzE5O5NEePV1ZLoIZUVUOhbdtlhgz+pgTt1JJxFbPGxYuOpFs3XS0pZQnh2xpTxCAF81yBg5p6sXwYjnqK7xTMywIHlIJEbZIG+ABvtV/imshbt2Dbtki3YUnUWOAXJOy7/ADMbUnjOWFBbIOsXBKhVaQRAdCCJkMSPl3BpOMl0LtbQ62fGAKgao0hFVp0218zmRtv9D0qo9vtVZeJNlvFzqt4HUeY6YYbEZJGN6v8ANuH8FlUTOkEzvJzkQIPp02mQaZ7XIZS1soutBqp3iz70p0pBWr2gJFdQla6sT2VFpq0mmRUxkMGKappC0zVmloI4GuilTRqfatRtB6qkUJM9qr3uL3CwTTQg5OkarLIHajDVQt80iAQfXrFXFuAiQQZ7U88UofMjVQ3eh0HvUaOv1okBqYaJB9aIGl6DO9MihRqGaqgGhih77VqMWU411VkDeVgAfaZj0z9aTe45lsaAfKGZ4mQWP5o9J27AUBJqTTKckazVfjrF6+iY4dPBOnV5iWVcTEamJAxiY71WHD6ke4AdAYKCBjUZIBPTAP2qgbSlgYEjY9t5/XrVq87eGLNp8DWwLwvnckliJIxjr0AptSKNxpV+f3BNo6dXSYn1rlaPn7xTfxXzwIiLbUBLIVcZLkk6mk53Y47k96480sXLjhQ1vw7SlEcF2dyoGdJ0rBgkTEDEzR+G/AqrwR4gNJuihUSguD4WJUGRkrHTc5Of8iivWnQKXVlDgMpKkBh3E7/KhTC3fZncz4QXlCliIP2M6lHaQW+taNi0h4ZbikTIGjEqAAdgZ6ruOo3zS24B3OlVYllkADOZA+u/3rT4oXLfDlLqaVW4UtEk6mUDUw0kYlm1FzM7AxE0ivwuxIx7sylb2+gP2O9PTmDKZk6lt+GhBgIp3gAbwWE/8j8qgaiBmpqTXQll3l/MDbVVIt3FBlg9uS5MBs53QFM7BnIyRFHieJZ3LNuxkxgfIdKBjQzPvTubaozlaoiaJb5pTYNDNKLdFmQa6q3yqaa0NzKyvT1INUop1tqk0NZaUVyUpaavtQMEAKLWFGT70q7fCiTOO29Y3G8cXI6AdK6MOCWV/Qz1sucVxuqQpgDcnBOwx9apf6w7A1XW9nO2xqxYS35pfRCkrKltRxC4+Ge9exDDGCpIF+w/huIUGWp13iyDKYHaslmmnWJxWlhTdsKm64m/wfMVfBw3r19jV0bVjJexEE1YXjdIGrr06+leXkwpv8H6FnjaVmjuanUKVYvBhIII+9GRXI01pkztfpUlqGKiaALGzjahnpS9VHHr7UDHFqgvUtUAf9UTAtncA5/yKBba6i0QSIJ7gdKYQRQGj0AHibWq2EUwFUBY9Mj69T+tafB87vi0Ve6Wusoth2UOLdr4iqqQPNqnJkRp7VnrXfPFMskkFSaNbg/xNfRRquF3D6iQukMNOlVfPmUCPJpA3O+2dzHjWutLFvSWLZOWMxuTk4FK1e9R8qLySl2ZybVC571GqpuClafWlJjjQnegWRXE+9EBLGaURFFNd0omIrqHQfWurAKvC8WtweXfqOoqwoFeQt3ipkGDW/y/moI82DG/Q/tXVn9I4bj0VWzUtn0oOI40L71Qv8yJwuB3/b96zuI4wL1zUceBydM6IwqPKXQ+7zMscmgQTms5uJHQU9eMEYxXsxjGKqJztt7Y5koYNFZvgkZq8oXejLKodmjjcuhXC8MWiBvWyeGS0upz/wB9gKDlTDUxGcATVLnPE6mgbD9a4puWfJw6SH+RaJvc5OyKoHTEk/tVS5xRY5Pt0pBWoiu2GGEflRNzky3w/EFTIMGt3g+YhxDYP2rzKk05LpGZqebBHIt9mi/c9WXHSpbasThOZEYNaSX9XvXj5cEsb2UrVodPXFATUGoJ9aiIcXog4pWqomiAcWrj7Uop60QB/nasNYya5n9ajwT0mpPDx2/ntWo1Eg0BE0zTHX+fOpYCJGff/FAFCtFAbdWA2NqFrZNEFCNBmpFv1o1sEnEmrFvgCen1pho45PopaBRFewrVt8nbc/YfvTxymdxHzmhzii8fSTfgwtJ7Cure/wBCv9X6CpofEiU/w5HzO3wtMNoDf6UcHcVQ5pxmNIOetehLJKTHUIxVlXiuYkmBgVXD0du2IoL9uNqpjlx6ITuXZIajmk2zTOlM5gSJRzOKenFtG9VJo1NLdjJUbvJ+dLbDyDJHl7T1pP8ArNZJrJBo1eKvijG3LyRn7G0DNdeYKJrKbjDEbUdnjSMHIroJF21xIbFPRCduu04FZd9IMjrkVr2eZarIXtv1EjqOxrOTXgKSfkDVFW+G4yIBqgWqA1GUFJUzRk10egs8fGGyO/b3FaAAIGQR6V5W1fq5wdx1bUCYP0+Y/uK8zL6RLaH1Lo32tj1NBih4XjA2Ihux61at8MW2B+Qn9K89pxdMPBilb0+1EsmnNwp6/ejWx857UtlIYZPwKThyf81ZThO5n+bU/huHzkb98+9aS8II3NK5pHbD07rZjDgfT60xOB6fpNbP+nXtXeFSfFKr0sfJmLyzGQT9B/PrTbXLFnoNp61e8GiWl+IyiwQQleDUetGLIGwAplC1LbZVRS6OMUBotNApBnO2/oaKiaxb6pwR9K6naaimoSz5BZc5ydv7Vi3j5j711dXqw8nnZfBNs0F45qa6qIiyEpldXUQoXRrXV1FGZPWjqa6ujCSyECprq6rkR77LVnl5zU11FmLFylCurqddCE1pE/8AhX/2rq6uX1Xyr7o6fT/O/syODPlr0nDXCyDUSfL1M/rUV1cPrOvzOrF0XLtX7C7e4qK6vIfR6cfJoW6cK6upB2SK411dSmBNRU11MYgVFdXUyFZD7GvN8lc/6lsnKZ/+v7murq6IdMjI9DXV1dShP/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416" name="AutoShape 8" descr="data:image/jpg;base64,/9j/4AAQSkZJRgABAQAAAQABAAD/2wCEAAkGBhQSERUUExQVFRUUFRcXFBgYFxcXGBgWFxcVFxUXHBcYHCYfGB0kGhYUHy8gIycqLCwsFx8xNTAqNSYrLCkBCQoKDgwOGg8PGiwkHyQsLCwsKS0sLCwsLCkpKSwsKSwtKSkpLCkqLCksLCwsLCksLCwsKSwsKSwsLCwpKSwsLP/AABEIAMIBAwMBIgACEQEDEQH/xAAbAAACAwEBAQAAAAAAAAAAAAACAwEEBQAGB//EADgQAAIBAwIEBAQFAwQCAwAAAAECEQADIRIxBAVBURMiYXEygZGhBkKx0fBSweEUM2LxI4IWotL/xAAZAQADAQEBAAAAAAAAAAAAAAABAgMABAX/xAAsEQACAgICAQIEBgMBAAAAAAAAAQIRAyESMUEEURMyYXEigZGh0fAUUrEF/9oADAMBAAIRAxEAPwD5JaWTWzYTFZfCpmt3l9rUw7f2qjdbYr0jZ5SzWfPbJRiMkdu2flV3ieOe62q42oxGwGO0CqyUYrzpTbI8mMRq0OF51dX8xI7Nn771mxRhKmwxnKO4s9Fb56jiLqfPcf2IqbvJeHvgwRJ+Z+uG+s1gKaNWI2xWjKUXcXR0L1LepqxvEfhO5bEW2MQZiTIPeP8A8xQ3uJvC2bZtgoCWUxLLkk7dyeoG9XOG5zcXc6h6/vWknOrb/Gvz3I9juPrXbD12VVyqX/f5N8LDk+V8f7+h5fhOKQNOfSDj6Nv3kxWxxKeIhyDiRE5IBGxy5IJEjyiav3+UWOI2bP3+uG+s1Uvfhe7bJay7bbSWG0ZjMRsCpr0I+uw5O9P69f38jnfo5wWtr6HlzyC3ceMoTjy+Yaox5ZgnHQirA5O9hNJtpdUxDqTrHoFMTjsCMbnFOuWriN50znIj+wge0VqWOORxE9Ig49um0/lG8dK6MmHHkVx39jnxznB8ZmJxLqudRY7QUKwI6T69jWdxd7UmrUfKIjpkj17YxPTetwQz6bokSVM6sdNx5gMDFVeafhqBKEFTAZXGwn+oDHtHTfNcGT0UovRWOdSKPJeNzo3nK/2ya0713809MjrHXMwfSqPLeVFQWdTAIBG69PzDHTY/Sn2rQaSZbTj5YiR3xv8A91wZIuL2jpi00ZovTpb8pOO4gx+/0q+wJGQYmPSal0Qj4RtkGZBxmP7VY4biZkRPpEbT226Vk/JrKXEPELBBAjrj+RVVb2ysPLOZGYMSR+1br2BcXSwhg2/WDsD8s1l3OXnVBGxgHofUd6aMkYTxHBKzhLZDSMFjAB7ajt/fpSn5K9shbqQckNPQCTnpjofpNWL/AC9lOM+0foauWuceQJdL6AW8oiRq+IqTsf2qiYy32UkthRvP89MH+YoheiCMRt7zVnmHLUUK9m4GDbrsy9wQT9s7HJqsEEgMCAf4Y7VSyckbPDAXlzuI2xBrN4zhTbMHI+0GgtX2ssGDSs79PZgcTW9eupdUgDYAkbxPvtWvizdrZ5/g+La00hiB77e/pXquXfiIHy3cHo3T59vevMcVwhRiNwcj+elLS9EA7fpXTHIyTifRg0juDXV4zlfPzaMA6l6rP3HavV8JxyXVlDPcdR7jpXTGSZMcQK6umupgHxhOV3FI8jfqPtXoOXcCUWTgmrlv7UwDvXhSyuSo6u+xQt5qZpmioiok2iAaahpa0wGgxaGjNdBoQaYr0oSAakGpgUQWsYJWq9wvN7qfmJHY5rP01Oqs99jxnKPTPQ2+do/+6mf6h/JH1qLvI+HvDykCfaZ9xB+s1gh6ardQaeEpQdwbRdZ+SqaTG8d+E7qyU8wjbf0/kgVWHEsg03kMaYmJAx0MxMwZk5rRs84uLsxPoc1eXnqPi6gzuR/J+9d0P/Qyx1NWv3JvDgn8r4v9jF5Fx4RiAQQ8AjHy+Lp0/tR855YpYMBpmVJUASYO2PU59D3rRb8O2LxBtsFPoY+2w+nzoOJ5bcWVDNpzGvzgxt5viUekmrzz4s75XT+poYZ4o8ate6MC9+G7hBdGDykDYN0O5/5A9ZpPDHS0Hy9CGkNqjIjp1rc4bmHgnw7o04kEeYbxO09Nv0qxy/jES+tww4AOknQxAYQBLAg4xAgxsanPBrrXv4MnF9foeYNzElgNJgjOAG3yd4j3pHHcXtLydMmMdd4zvXsvxTy+1xCPpQW7j4DKqgH4cMAPNtG4+I5rwFrhmtEoyklcRIVgBuSrx2rieHirGaoXx95xpIOoTtn9R86uE/Xt6e/WgbipEKfr6dMTPynahLGAcfI4rcvoHpDLyxJWD1rQt88bwxbeGTPlO2on48dR+lZrNgEZB6dqW0Mf50q0XYm09Gk3Bkqz2xrtgww6gTglT0PQ5+tKS8A4K+VtsYB9O4NU7d8oQR0IPTp6HBra/wDkKXbVxWtW1bdGRQpDTkljJONQj2pzUhfHkXmtu4YW1jUq4J6kTETHWPlVXiOMVlOoRowrZB9Fg52k52j3pfBcbpOndeoyJ/nSrRdGUsCUKmAd95inTRuzOPDHqNxIJG4wRQAFTqVirdCDkfPem3WdG0tkdIMgTGB29qC8udwQR36/vVoTaItGrb/Gl4AArbPr5hPyBrq80yma6unkJRvB6evmHqP0qmrU+29eCWTGBuhotFTOZjernLuAa8+hFkwTjbALbnEwDA9D2NCrCo2U9NRW4OE4ZLgVrwcBgbukHCaEdQp2LEsRidumaoLctlbhJPikqEGmVKmdRJ2BwI+dM8bM4UVQtGBV65ywNdSzZYOW0jUMDUwErk5Cmc/tUX+XFRbIIPiSFUEFwQ2mCBjfbvSuLNwZUBpimpHDNq0xmY+faDkUAFIxaGRXBZqdPoaJaU1AFa4CKY1dctkbjaiCiAakmgAotVEByuQcYrR4TnTrgmfes6oojxnKPTNy5x9q5h033j9utVrn4ctv5rFyG9DB+nT7VnJcpouDfY9xVYZZw3CTRf4sZqppMs3kv21h1DrtMZxsOx29axecDx4M6WVIuIZBaPhI3zt2GMgzjdsc6up11D1z996sDi7Fw+dNDdCIIHy2+1Xj6r/eN/32NxjLUZV9/wCTyvE/gLjEtm4qLGgPpBGsKTMhY3MkwSNiPfzXDsLnk8xliBACkkkED0Mn7V9z4fnT7+W6CQSQdLYED0wc7b1mc35LwfFBi3D6LukwwTTcLHdiR8YG8HfNLyhIpLG2fNLPL7q6l0MQilmJBwsxPrGNvXNILg5A++DXpjwRHEDhy6XWuE6NZZcGWKdgeontEjaj51+ErnDp50QBSYZZ8wJxJ9OxE1utoSUK0eWKARPXatVPwjd8I3LZRwV1AKTJO5ABG9Vr3LFN2bYLhGTcGQCGxAET8OfTavZcr5ObQUJqFu2DPUNccAlfUKsR706Tq7Fil5PD3uAZQpYQXAInE796kE6p9c4xX0k2fElXCldPmkA+X7RXifxBwi2rgCKQhUEyZBIgGDPoD/7dorJs0oJbQu3yQskh1nUAi5JYkxiBg5G/rmsvj+HNtsjSww46g5+uxrStM9sB5JEGGAyJ7ireixdVtZIdkhcgJrwQTgwInGPTamUhGkzzmuciprUv/g91YgOIxsGI2neM+9dVOaF+FMTbFMQUpKYK8wnZZtmtzkvDvdS7aQLrAF5YbS76dS+DuIDZMzHlMgjbzq1pcHcuEIbVw2jbuB7jBip8GCLs9wqydvzH5VxP8RfG02UbnJhbJnzTuSZEkAlR07fQUK8OAQQokbHGO0dq9bz0W7w8WyAqHS7iIYNcLeEoUxlh5jE/FNed8GhO4sM15E8MiqHEZcHM5BPXIM+1NtDQ5dCykCUE7OPhacHeM0IWKJaTkxFKS0GOOuAMDDG7/uMV7MGBBJkEkZxnuKvWuLW2EcWWdrI8W7k6WTUuleuR1x+aOlU9FRpPasp12GLpmiOf8O7DXbe0guk3SqkwjR4aAR5QIgk957VHDcOLviNqRAihgCYnzKsACSxg9t9yJms+IqHtqYMQRMGTkdj3pucX2jOXua3JbCeKPEIAPw6oC6iYXUTgKIYmd9MdanijcQ3LXgjLBseVpUMTbWTCjIP07RVazzTNtb6l7VuQipAIklg2eoYgzvC1sJde5bjyXna3BdRJthbxBZgR/uXGI7NmqRScdDpKijY4nh7jvqW4g1KR8MC1DQs7l50jtmc7UNnlbXAxTTCxhmAYzO3eACT6CrnMeRm3qgGLWlXbygayCxA/qziRnIEdRki4RkTtHyO4+dTlp7QrS8gJaJwJ/wAftUFYwd60OD5m9sEoQpMTgNMHbIxG/vHYUjintlliUQBQzNJM/muECe+w6ClSVCOKKjLUTVy/wRAZ0zbV9AbaSZIEewJ9qrFaNA4gh6maiomgBqh1q+VMgkGtbhfxDcXfzD71iA0amKDDHJKPTN9ntXbgvKfCvqIFxd4PQ9+01tWOckWynEanUqw1LB1E9DOJ7SOuRivEh42q1w3NWXG46g5/7p4za6OhZlL5hfD8F/5lNuyq3DPixPh+YhQ49pBKgDaQN49g3LtMWgxkeYjMmd2PYkn7150ul0HSfDf8p3UH9RQ3PxDftpct3BBuAp4igaiDAnV1wIqyyJ6Y/Gto3eNUIoU7s0RMa8aio74Bx6V5/m3LXewXW0zrrPmEabQAJLGfp23k7T6vkltLnDrouNC20RlYjUrKDqct8RmfYRA7Vhc4HjC7Zsm7ZvNZBe2WD2jbSYWV+HV5TJzkYyarQt2eK5fxZVtBIjodv16GdqfxfBhhjB9Bg/Lp8qxeHW4rkMDqQ7Rkem3tW7w3HK+Bg9j/ADNISKtu5fUQC8DbJ/eurQ8L1rqPMJiqv3pgoEPSjU1xnOGtPs3SpBBiP5HtSP4KJBQCtF25z1rDs6KzjiEuC+up9CnGi4uSAVnAI2BFbXH8NZ8LxbFwPaL6FkHUQqIzMMAiGMEMJzXntMiN/wB+lWOUBLd227pqSwCVtCAGYSc/1Ge/96upqSpnRGVhlAQCPzCV9Rt/Y0HhmrHAX0VGuXStpj5bNtVJVmOCoOmBoUiBiehwau845T4Fw25lgoJAmBickxmIOBSODSsLhfRkC7Tkahe1/mhZc1KidNDgJqClAhpytSvRuxdP5bxt2zeD227eU/CWmQWBwYOR2NCyfKh0Ypoya6B0bPDXPFtPeeQltrIe0rkgqgg3HJAl3dmEiTE9s073DE6jAhYL6RAUt8KR3BkY9e1I4Li2tXBcUISAQVcEgrB3WYYjETsTOwrS5rw4WyDZcNbabgBhQWVdHmGCCzBoBM/FtXS2pqyz/FtGV79dv0/tRTWnxfCG8pvLBbUPFAgIhcgW0Uk5x6zke9UrXBN5tSsAgl8bZCz9SKi4NMlTFK22wjuJHzE5FP4u6LmtyPOzBsaQgUhiQAM4Mf8Ac1WImoS5BnqPQGsmZP3GcRw5VikhiMEggiesEYPvSBaJMAEnoBVl+YZtAoXS2wBUHRgmXYsBInafQDFaHLbbrKzoe6ge0wIGlFDfE5YaQ2Tv+QHJIqqjyCkmY7cOQSCPhMH0I3H6/SlkVrWeMa3bKaQSrFtLoCCcCCd995/oUZEiq3+tQqFe0xYEgOpj+s+ZTJJLlZjMbAUvH6iuBTmpmrt7gEK6rNwXBDE4IIUMFBadpkED1HeqLIQYIg0rVCONDwsiRvT7XHlRpcal7HI+9UVY9Kat0HBwftR7KRnXRqcPw4nXw76TvpJxI6T09jikc55xcdSukI5EXCJV2HQe2Z6g+m9WH5ohs6XtxcQAWrluFwPyuNiPUfbJNYcct0abo9j29j0p7cS8Zp/cwuPvKLS3C7NfVwowDIIwGbGrJ2af1nFbiizZ+ImNQECfbtXrOO5KYmdSx8Q+Ie4G4yfqa83e4AWzrMsqsPhI1EtiQI2Xf/uqJqQJRlY0c60+U5I6iSD2yMbV1EvJFYSt0x0kEHGDON5rqrxJ1IWoo1WuRqINXnshQQXvUxUg1IFAxIJqwGkT1/maWgFNt4/nStYyDN2dMhCUJ06hMTuPY13BMeHt6fCF3xidLk/7MEaigIIA0sVGZqGWuLU6m0U5s076IllGLw90vpSCCVASGJ6gebH/ADB6RSrvAlbauwIDiUOIMEqRG/Qntt3qpdfUyljsNOOgmTA2/TYdqnj+LuOVliy20CW0EAAbn3MmJJ6CjcWFzHWuXliu4BBbCsfKBJaAM9Nu4pa2TpJnaMQZgkAE9hnelNzXjXa2fGCLp8NlGP8AxYhTiO+2RjtVm3zjjEtQ122QwNryqoIsqWIEiCD0zBIiZimcIe40Yp7JCrpJ1SdWlAI83VjvIxEb70zgeENxwo9SY7KCzH6A0PKvxN4lu2j2tNiyzO2iNV0ZlsmZgxg9cdI1/wAPslyX4dyIBtkMpC+JccqLZLHzKqBnPQkY2gGOK2LxRV4jmlu0wVbLPpKyzMF1hXuKyqBMLhZJbOnA6lVjizAQ2bKL4ga55o1KSBkrJAjMLJzJNM5lwQtoG1KWd2kZ1aV8uozkSwYwR1HamP8Ah0gPrZV0qpckwFLrqC9y2ncDP0y1y6SGbdjm42/w5NxFtBHS2GRpuA/C0jSwGoqdTTvI+Q2efXeJK2ntKXNzMnSbi6l02wSJVREQO22DVbmqpaW3YU6tCgknGljJZQB67kydu1ZwufYYPb27ZzijLJTrwLKWzf5hwlo8QLQdSxZ9bgHRI1FbagCRAAXeJisriOFKgMRAJOmeoBiRO+ZHuKjlfHtYcuh8wUhcbFsavSBP1o+G5gxZEunXaTWQAQsalPWJY6jEnJ9KVqMlfkCpgcLwwNwLcZbawSWfAChSZ9fYZNaHOeaOmpEt2VJSCzI+sgadJXI04UHA7EEYoeK4lbotMbYm6LkiyfLrLPoBJUA5IIUCYySdVWRwK3gGZgotoGvtpAl9HwqJOo6QpZixEsTNUjFxWux+NLQZ5mt1LTltLXrZLu6hGCpDuwRRCl3GkGSe0bVlWUt3uH8W0rTqYHV5VOpoQIPifCtnAGk4xV9OKFtWVnttqVAyofMpCyoGmAFXbeCzGASpBz7XGuGYqVDMq20LSfDWYGRBECACI3PvRlTezPeiktyGkkyDvjp7gintxQf/AHCdUEhgAdVxjMMSZMknI9MVe4nhEv3GFgEkK7lSAsW1jSVBaSIIwekd6x7lojBEd/7VFpom04li7wxUKdLQwkEgicwY+eKTpBqzyzmQszr81sDVoOzOJCAwJ0jWzGTGPWh5lw2hpBJUgEHSV2AkRJiD5SATBBHSs0u0K1qyuVI2oGHbeu8WiN3HelFNXg+JFo6GknTJI6E9B0IAj3M5iKnjOVrc86EIxMhhIQkd4yjVl2+JHWrHB8WUYwZBMx0PuKrqX0KwyuOn0EvEcQgClSSuJ8/Tb4WA+3vmurZsjUoPmWemobdIkzB3HvU03GZf4kfdnz5BTFoQ3oKND6VyHEGtGKEEdZ+tEI9a1GGCKKTUKR3ogPX9aFBG2yDg0JNSqjfFMubT9dqwSbdSINLZhUq3vSmJkUUAj9aXro2NYIy0+lSo+ExIgRjar/KOMCMXYEpa85UAeY6lgYHUmOw9BNZYbFNs3YIMAwQYOxzMGDtTxk4uxlI0+ftca7qbSLmDAOpVDDxFXPxHzMeowTsYGa3EsVA7MWnBMnBJ6bVqcHxSMLPDhSX4i9LlYLRmAJ2AlmJ9esxVHircNBHQAE9YETIwdtxg71WbdWumNL3RTz1rg2KM26E1KybJBqYqFFHokUTJEWLlxXR7blHRhpIjIAiDqnEftWpxPEK6E2LunSfDCl3JIKEXrhEj4iIjAJ9ZNZYSitYYGWUoQVKkAyDI/n67GsJ+GUjo1eYcKzh2hFYMTcRRHh+YLLFoJLM0xk4Bjas5rRU6TgiP0mrfK7j37qKJXiHu+Izs2oMiARKkQIOcznSOsC1zdEZ7jW21i3m5cJ+JnaVUY30tt109Ip5RtWhmkzHPCwdQlWIiQYlZkr7HqNvoI0uWOLjC3eEs8k3BLF7lxwADIyFQFpJABJwcVWS4RAI9R+9A1zMiRSRnXZkN4vlZ1M1kFrYd1QqdUi3BYzAkAEZj67mxwfLLiupe0zhlZdIE6BEmcmG+IwRILTGwrM4J/B1FCSYbQDJ0FiGZkBMavKsY+s1d4VQ1vw087iEa08lzc8RzIQnIGlmLMPiJ+VVx7RkkUubWQl1lH5TB6Z64kx7dNulUafcsntB9cEUo4qLJSWxZzRWzBx/iuYVEVkTodxV1rjl2mWzjb5dhXUkXDU01oazOU0wGqPLuF8NACZ6k43NXlrnYAhTVWgimKaFmokiiVajTXTWMNFGKSpo9VAJGmpFRNEtYx00YNAXrpHeiYYK4GgDfzeiU9qDMI4y1MMA2pDqTSYOrpJ3iYPTat9OJbjL1tDpTVpUBcKoVTsJz5QTuTAA6Vkg96i7wyOF1SDbJdYk6mxpU9o82fXPcVjNVxZSMqTXuWb4AbBBjEiQDGJE5j3zQMtbv4b5aj27hvCAY8NjOIDF3+W2ZBIrLHBkqzrJRTGqI6bnOJwAO5il4tq0BopbGjWKFrfXvt8t6hhtQTAnQ/wCdEEpS3P5NOU9qdFlTOs8a9rUUiXQqSR0Pr06H3AMSBA8DeBBtXXRfCRnJRCfEZjCjVMMegJIACyBvI3hVR1JxJUdwJI9Y606nWmJJ0zTtO183rt59ARPKwCnUzAoltU9IOdgIrMscSD5VzohSMkzE5O5NEePV1ZLoIZUVUOhbdtlhgz+pgTt1JJxFbPGxYuOpFs3XS0pZQnh2xpTxCAF81yBg5p6sXwYjnqK7xTMywIHlIJEbZIG+ABvtV/imshbt2Dbtki3YUnUWOAXJOy7/ADMbUnjOWFBbIOsXBKhVaQRAdCCJkMSPl3BpOMl0LtbQ62fGAKgao0hFVp0218zmRtv9D0qo9vtVZeJNlvFzqt4HUeY6YYbEZJGN6v8ANuH8FlUTOkEzvJzkQIPp02mQaZ7XIZS1soutBqp3iz70p0pBWr2gJFdQla6sT2VFpq0mmRUxkMGKappC0zVmloI4GuilTRqfatRtB6qkUJM9qr3uL3CwTTQg5OkarLIHajDVQt80iAQfXrFXFuAiQQZ7U88UofMjVQ3eh0HvUaOv1okBqYaJB9aIGl6DO9MihRqGaqgGhih77VqMWU411VkDeVgAfaZj0z9aTe45lsaAfKGZ4mQWP5o9J27AUBJqTTKckazVfjrF6+iY4dPBOnV5iWVcTEamJAxiY71WHD6ke4AdAYKCBjUZIBPTAP2qgbSlgYEjY9t5/XrVq87eGLNp8DWwLwvnckliJIxjr0AptSKNxpV+f3BNo6dXSYn1rlaPn7xTfxXzwIiLbUBLIVcZLkk6mk53Y47k96480sXLjhQ1vw7SlEcF2dyoGdJ0rBgkTEDEzR+G/AqrwR4gNJuihUSguD4WJUGRkrHTc5Of8iivWnQKXVlDgMpKkBh3E7/KhTC3fZncz4QXlCliIP2M6lHaQW+taNi0h4ZbikTIGjEqAAdgZ6ruOo3zS24B3OlVYllkADOZA+u/3rT4oXLfDlLqaVW4UtEk6mUDUw0kYlm1FzM7AxE0ivwuxIx7sylb2+gP2O9PTmDKZk6lt+GhBgIp3gAbwWE/8j8qgaiBmpqTXQll3l/MDbVVIt3FBlg9uS5MBs53QFM7BnIyRFHieJZ3LNuxkxgfIdKBjQzPvTubaozlaoiaJb5pTYNDNKLdFmQa6q3yqaa0NzKyvT1INUop1tqk0NZaUVyUpaavtQMEAKLWFGT70q7fCiTOO29Y3G8cXI6AdK6MOCWV/Qz1sucVxuqQpgDcnBOwx9apf6w7A1XW9nO2xqxYS35pfRCkrKltRxC4+Ge9exDDGCpIF+w/huIUGWp13iyDKYHaslmmnWJxWlhTdsKm64m/wfMVfBw3r19jV0bVjJexEE1YXjdIGrr06+leXkwpv8H6FnjaVmjuanUKVYvBhIII+9GRXI01pkztfpUlqGKiaALGzjahnpS9VHHr7UDHFqgvUtUAf9UTAtncA5/yKBba6i0QSIJ7gdKYQRQGj0AHibWq2EUwFUBY9Mj69T+tafB87vi0Ve6Wusoth2UOLdr4iqqQPNqnJkRp7VnrXfPFMskkFSaNbg/xNfRRquF3D6iQukMNOlVfPmUCPJpA3O+2dzHjWutLFvSWLZOWMxuTk4FK1e9R8qLySl2ZybVC571GqpuClafWlJjjQnegWRXE+9EBLGaURFFNd0omIrqHQfWurAKvC8WtweXfqOoqwoFeQt3ipkGDW/y/moI82DG/Q/tXVn9I4bj0VWzUtn0oOI40L71Qv8yJwuB3/b96zuI4wL1zUceBydM6IwqPKXQ+7zMscmgQTms5uJHQU9eMEYxXsxjGKqJztt7Y5koYNFZvgkZq8oXejLKodmjjcuhXC8MWiBvWyeGS0upz/wB9gKDlTDUxGcATVLnPE6mgbD9a4puWfJw6SH+RaJvc5OyKoHTEk/tVS5xRY5Pt0pBWoiu2GGEflRNzky3w/EFTIMGt3g+YhxDYP2rzKk05LpGZqebBHIt9mi/c9WXHSpbasThOZEYNaSX9XvXj5cEsb2UrVodPXFATUGoJ9aiIcXog4pWqomiAcWrj7Uop60QB/nasNYya5n9ajwT0mpPDx2/ntWo1Eg0BE0zTHX+fOpYCJGff/FAFCtFAbdWA2NqFrZNEFCNBmpFv1o1sEnEmrFvgCen1pho45PopaBRFewrVt8nbc/YfvTxymdxHzmhzii8fSTfgwtJ7Cure/wBCv9X6CpofEiU/w5HzO3wtMNoDf6UcHcVQ5pxmNIOetehLJKTHUIxVlXiuYkmBgVXD0du2IoL9uNqpjlx6ITuXZIajmk2zTOlM5gSJRzOKenFtG9VJo1NLdjJUbvJ+dLbDyDJHl7T1pP8ArNZJrJBo1eKvijG3LyRn7G0DNdeYKJrKbjDEbUdnjSMHIroJF21xIbFPRCduu04FZd9IMjrkVr2eZarIXtv1EjqOxrOTXgKSfkDVFW+G4yIBqgWqA1GUFJUzRk10egs8fGGyO/b3FaAAIGQR6V5W1fq5wdx1bUCYP0+Y/uK8zL6RLaH1Lo32tj1NBih4XjA2Ihux61at8MW2B+Qn9K89pxdMPBilb0+1EsmnNwp6/ejWx857UtlIYZPwKThyf81ZThO5n+bU/huHzkb98+9aS8II3NK5pHbD07rZjDgfT60xOB6fpNbP+nXtXeFSfFKr0sfJmLyzGQT9B/PrTbXLFnoNp61e8GiWl+IyiwQQleDUetGLIGwAplC1LbZVRS6OMUBotNApBnO2/oaKiaxb6pwR9K6naaimoSz5BZc5ydv7Vi3j5j711dXqw8nnZfBNs0F45qa6qIiyEpldXUQoXRrXV1FGZPWjqa6ujCSyECprq6rkR77LVnl5zU11FmLFylCurqddCE1pE/8AhX/2rq6uX1Xyr7o6fT/O/syODPlr0nDXCyDUSfL1M/rUV1cPrOvzOrF0XLtX7C7e4qK6vIfR6cfJoW6cK6upB2SK411dSmBNRU11MYgVFdXUyFZD7GvN8lc/6lsnKZ/+v7murq6IdMjI9DXV1dShP/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418" name="AutoShape 10" descr="data:image/jpg;base64,/9j/4AAQSkZJRgABAQAAAQABAAD/2wCEAAkGBhQSERUUExIVFRUWFRcXFxQXFRUYFxkVFxUVFhUWFBcXHCYfGBwlGRcXIDAgJicqLCwsGR4xNTAqNSgrLCkBCQoKDgwOGg8PGi4kHyUsKS4tLC8sLiosKS8pKiwpLCwsKSksKSwsKSwpKSwpLCwsLCwsLCksLCkpLCwsLCkpLP/AABEIALAAsAMBIgACEQEDEQH/xAAcAAACAgMBAQAAAAAAAAAAAAAABwUGAQIEAwj/xABEEAABAwIDBAQIDAUEAwAAAAABAAIDBBEFEiEGBzFBEyJRYRQXMlRxc4HRFSMzUlNygpGSorLCJDRCYrGDocHDFkPx/8QAGwEBAAIDAQEAAAAAAAAAAAAAAAMEAQIGBQf/xAAtEQACAgEDAwIFBAMBAAAAAAAAAQIDBBESIRMxQQVhFiJRUoEVNEJxFCQyBv/aAAwDAQACEQMRAD8AeCEIJQGCUXUTtFtHDRxGSV2n9LQRmc7k1g5pYybX4liL3MpGmNg45LAj68p0B9ClhVKXPghsujDjyOPMs3SgG6eukAc+rbm7C+VxHtWlRguL4cDJHM6WManK4yC3fG7W3oW/Rj4kaK6XmI4syyqFsVvLbVOEM7RHMfJseo89jb8Dx0V7D1DKDi9GTQmprVGyxmXhWVzImOfI4MY0EucSAABxJukltDvmqq2XwbCoXAuNhJlzSuHa1pFmDvK1Nx63RdIVu6TGasZqqtDSdcj5pHkekM6o9i1duuxugs+kq+kt/THK4fkk6rkA+7rKSmyO+6WObwbFWZHB2XpcuQtPC0zOzvCc8UwcA5pBBAIINwQdQQexAeixdalyXu1m9ERPdFStEjwbF58gO7G28sproT04875bYIYeZYDwUoabZjFazrSzOiafnuLdO5jP+V6ndhXRdaKqGYcg+RpPtNwsa+xceDUuHatRtgrKUFLtxXUMojrGOe3+4AOt2scNHpnYPjUdTE2WJwc13+x5gjkVhMrX4k6VufK+q7EihCFsVQWsh0WyjtopS2kncOIifb8JWUtWYb0WopK3NjGKFjTaGMloPzYm6PcO9ztP/ib+FYRHTxNjiYGNHIf5J5lLfchAMtQ+3W+KbfuLST/umoFYyJaS2LsitjxTW9+QDVqWLcrzkkAFybDtVR6RWpa014FhvP2La1hrKduRzSDIG6aX0kaBwINla9gNozWUbXuI6RhLJPrN5+0WP3rXEsdjmD4QLtfHIHOPYGONwPZf2Kg7rXS5KpkLjcCF2npkaTr3ALdZEbseU487SF0uu6MXxqce+/aWWoqo8Mg5lhe0HypXn4th7gLFM3YXYWHDqcRsAMhA6WX+p7uYv80HgFByUuWYVElNE6Vh+WLGZg61tZGa3t2q14Vj7JdD1Xdh/wAhefXn1zltfD9y9PHnFarlexLhqC1F1hXyuUreRu6ixGBxa0Cqa09FJwJIGjJDzaeGvBVLcLta9wloJic0QzRB17hoOWSPXsJFhyuRyVx2q3jRUmZjB0srb3aDZrT2Od29yVVG3o9qXNiJb0kknAjQyw5zY8PKchGrIttLwNLebtG6mpgyM2kmu0HgQ0C7yO+xXFu12PbHE2olbeR+rAbHKzt4cTxuq/XMxQNHhEHThvN8Uctu22XrAaclYdl95schEVQxsLuAcPI05H5ntWvdlmPqSjT0YpxbfL+pf7IyrEbr963stiFEZjeBRVUZjlaCDwPNp7WnkUrtmqp+GYkad5PRveGnsOb5N/p5EpxkJSb3mZKuCQWzZL9/Ufcaexav6nr+mz3t0S7NP8MbgKyvCmfdrT2gH7wCvdbHlNacAvCupxJG9h4PaWn7QsvdYcE10MdxN7s8Q8CrpqSXTOcgvp8ZGerf6zf+E42nRLneZsO+VwqqYXkbbO0eU7L5L2drh2c9FybMb2Q0CKta5rm6GUAnh9I3iD32Vqceqt8SnXLpPbIaRKqe0eIOfIIWcOB7zyH+6k6PaykmsI6iNzneS0OGYnsAOqqnwy2nE1U9pfkFw0cS5zg0eheJn73KFC43M9XG2pStfO1HXtK+KgoZHOIMsjDG3TUueMpAHYASVx7msLyU0kxHyjwGntbHpf2m6rVBQ1WN1IkluyBulxo0NvqyP5zjwJ7CnFRUTIo2xsaGsaA1rRwAAsF6qqjjVdGP5POU5X2dSQiNqsRfhO0RmOboJnNke25yujeA2TTtDrlNDF8HblE8B6ps7TUWOoc371rvK2AbidNlBDZoyXRPPC5GrH/2nT2pV7LbyajCSaDEIHujYcoB+UjafmcpGdmvoVHJxo3R005L1V0q3x2HhgOJdNFc+UNHe9Qe8Xag0sIZGbSy3APzWDy3jvtwURsvtrQhznNroAxzT1XOLHjW4u1w4jgorapwqcYjjJzR/FNFjcFhHSOI9ITE39Nb+5V9Qko/8PuSGyWy8MFOa6ssbMMgDvJa23lOvxcf+VTt0lO+vxmevc3qML5O7PLcRt9IZf7lw7Q7WVmPzClo4XMpwQcnDhwfO4aADk3l3pz7CbGx4bSiFvWeetLJzfJbU+gcB3DvVoV1KuKSKrvaoXxugqo3OBbeMkEix8ppv2X0XZX4BFilIyphytqC0EkaBzxxZJ3358QrpjOEMqYXwyDqvFvQe0d40SijdVYLUG7c8TjrxyPHaD/S/wBK1b05Z7Eaa87H6L03rt7lk3YbRuzOo5b3YCYyeIDTZ0Z9HEdxTIBScpq6CXEGVcU7IryBz4ZLsdq2z7O8l1+PFMWo20o2DMamO3c6558ANVncjy6cTIrXTnB6r2JtzkndrKzw/Fo4o+s1jmx3A5NdnlN+wKQ2k3mOqB0NEx/W0z5esb6WjaDfhzNrKb3d7Emlb00zfjnCwHzG8bX7TzWNdT2aKv8ADg7rOJNaJeefJeGNtot1hZWx4wIQhAYLVA49sRS1essYDuUjOq/8Q4+1T6FmMnHsayipd0UXDt09PDNHM2WYujcHNBLbG3I6XWKKjjMz4ZmBzH3aWu4Gzg5t/bZXohVraXCHE9LH5QtcDjYcCO1ed6h1G42rlxLeLsjrW+Eyep6ZrGhrGhrQLAAWAHoC9lXsH2ma6zZDldwvyPuKnw+/NWKciFq3JkM6pVvRmxUJtLs7S1MZ8KgZI1oNi4dYfVcNQpOetYwXc4D2qrYri7qlwjiBtf7+Vz3KHJy41x+Xl+CSmmVj9il0e5agqnOLDURNHLO1w14AZmkrfaGg+D8QpnEl0bGRWe7iWxjI+9ra2smphGHCGMN58Se0qJ252Y8Mp8rdJWHNGTwvaxae4jRT4+/prf3KebBS12eOxJYHhEEEQZTRsjj4gMAsexx+ce8qSSr2S24dRnwWsa5rWmwcb5mdgcOJb2FMqixGOVuaORrwebSCpzWq6M17nUVz1lCyVpbIxr2nkRcLeepawFz3BoHMkD/KX+2G8huUw0hzvOhlHBt/mfPd6OCG87lXyQLsFoamvNNDDIwXI6Rkgy9UdZ2RzTpfTirJHucpr6yykc9Wj/DV0butjjTMM0otLING/MYdbH+48/uV4AWNqLWP6hl7PmmyHwPZOnpPkYwCeLuLj6SVMBqyhZNJzlN7pPVghCENAQhCAFG4xjsNK0OnkDGk2BIJubXtoOwKSS83yD+Gi9d+xyw3oiziUq+6Nbfdk74xaDzlv4X+5B3i0HnLfwv9yQ6FA7fY6z4bq+9jwgloq9zhBIC8C5ygjTtII1Wf/E5R5Mo/Mqduc/mZvVt/UU3A1QSwqrPma0/o8DM34dzpjLVL6lXi2PJN3y39A1+8rpqcQpMPyiSQRl97Egkuta/Ad4U+QlZvmHXp/RJ+xb14tVPzRXJpiqWZcqpy4f0Ld4xaDzlv4X+5B3jUHnLfwv8AckQhS9X2Oi+G6e29jzmpKHFWlzSJCw5ekbdr26Xtcjh3Ksy7o5WOJgqsoPaHNdb+7JxXRuZHxM/rR+hqY6mT1Rxudg113Sh9BXt3TzvI6WqDm/bcfYHGylaPDsOwt4Esg6YtzB0guQLkXaALN1B79FfLJN732/xrPUD9b1iT0Wpv6Z6bVfeq2X/xiUHnLfwu9yPGLQect+53uSHQouqdd8N0/cz6QwrF4qlnSQvD2XIzC/EceK7gqRul/kP9R/8AkK7hTJ6o5HIqVNsoLwCEIWSEEIQgBL3fL/LQ+u/Y5MJVTb/ZmSuiZHG9jS2TNd2a1srhy9K1l20LmDbGrIhOXZMRiFfDueqvpofz+5a+J6q+mg/P7lX6bO6/WcP7z23OfzE3q2/qTeCU+GUTsDcZqi0olAYBFe4I61zmsLKT8c0Hm835Pep01FJM5b1CizMvd1EXKL8jFKVm+c9an9En7F3eOaDzeb72e9RuJ3x0g0/xRguHdL/VntbLlvwyrD+ZcGMHHtxb423RcYruxcIV78TtV9ND+f3I8T1V9ND+f3KHYzq/1nDX8yb3MfI1HrR+hqZFkqsJxL4CzQ1DTK6U9IDFawAAZY5ra3CkPHRB5vN+T3qdPRaM5DLxrsm6VtUW4t8MYhKTm+A/xrPUD9b1P+OeDzeb8nvUTiOGPxuTwiAiJsbeic2W9y6+a4y30s4JL5loib06qeHerb4uMV5F4hXvxPVX00P5/cs+J6q+mh/P7lD02dQ/WcT7y17pf5D/AFH/AOQruq7sRs8+ipuikc1zs7nXbe1j6VYgrC4RwWXNWXynHs2CEIWSsCEIQAsFqyhAaoK2WLIY0Fzvk+Qh9Yf0lKhNffL8jB6w/pKVFlWs7n0H0H9ov7YJm7muNR9j9yWSZu5k61H2P3JX3N/W1/py/A0AsLN0XVk+eCg3xD+Kh9Uf1lUFX/fGP4qH1R/WVQLKtZ3Po3ovGHEE2tzY/hpvXf8AWxKWybe5r+Wm9d/1sWau5W/9B+2/KGCiyyFlWDgjACyhCAEIQgBCEIAQhCAFgrKEBXtrtkm17GNdIWZHF1wAb3Fuaq3iYj85f+FqZSLLVxT7lynPvpjsrloha+JmPzl/4WrlrL4Fbovjum45+rbJa1so700yldvm40/2/wBqw4pLVHo4WVbmXRpvlrF+Dl8c03m8f43I8c0/m8f43JeoUG+R1H6NifYMqhoPh280p6ExHowGagggPBObnqusbmY/OH/has7mB8TP60foamQplFNas5TKzLsW6VNMtIp8IWx3Mx+cv/C1WjZHZVtBG+Nsjn535rkAW6oby9CsKLLZRS7FG7OyL47bJaoxZZQhbFMEIQgBCEIAQhCAEIQgBCEIAQhCAwUrt83Gn+3+1NJRGN7MQVeXp48+W+XU8+PBYktVoXMHIWPfGyXg+eChPQbs6D6D8zvejxZ0P0H5nKDpM6v4jpX8WQO5j5Gf1o/Q1MhRWB7Ow0gc2BmQONzqTc2A5+hSqnitEcll3K66VkV3BCELJVBCEIAQhCAEIQgBCFpLM1tszg25AFyBcngBfmgN0LlkxSJupljALi0EvaOsOLePEdi3dWsBIL26DMes3RvaddB3oD3QucV8elpGatzDrN1b84a6jv4LybjELgbTxEAXJEjDYDiTY6DvQHahcza5hy2kacwu2zmnMBxLddQtoq1jvJe12l9HNPV7dOXegPdC8DWszZM7c9r5cwzW7ct7270eGsy587cnzswy9nHhxQHuhc3wjH1vjGdTy+s3q/W16vtR8JRZg3pY8ztWtztzEdwvcoDpQvFtUwgkPbZtwTcWBHEE8rLQV8d2jpGXeLtGZt3DtaL9b0hAdKFzDEIza0jNSQOs3Ui9wNeIsfuXoyoaWhwcC0i+YG4t2ghAeqFyHFIgwPMseQ8H525T6HXsiXFImBpdNG0O8kue0B31STr7EB1oXPNWsbbNIxuY2bdwGYngG3OpR8IR5+j6Rmf5mdub8N7oDoQhCAFVN4bXGGnyFof4ZT5C4XaHZjYuHMK1rzmga62ZoNiCLi9iOBHegFJFTveKduWCWQ11fma8HonODHZzaxI4EgLnrLNpaXJcisovBAdL5+maRexPAOd7E3fgyK4PRsu0uc05Ro5ws4jvPNYjwmJrWtbGwNYbsGUWaeN29iAWOJ1rGYo1+RxZTyQUgcGXjbG+MtlaTwBzObot5cGp+jqg0QRPGJBkZfH8W4gsc2GSw0YSDfkmacOjII6NtnOzEZRYu06x01Og1WtRhMT2ua+NjmuOZzS0EOdp1ndp04oBRYhM5zYhTRCJ7RXtljjfmAbmiM/g7jyLb2tzuFcdmjEcQJgAERw+Do7cMmc2CtlNhMUYaGRsaGghoDQMod5QHZdbxULG+SxrbDLoAOqDcDTlfkgFucvT59PCPhctzaZzEGWseeQN4clq2qjOA9GHsLhYlgcC4DwniRxHEJi/AsPS9N0TOl+lyjPwt5XHgsMwSAXtDGL6GzG6i4Njp2gH2IBS11PmqKyK2lXPLG48rU/xzyT9S3pXZDgz6uRkUbY8xoKEmV2jogDfPEAL5uPMJqfB8d75G3uTfKL3cLOPpI0RFh8bXZmsa12UNuBrlbwb6AgKNhmJxR01bG9zWulqK4sBsAcoGbuvYjTiq/SxxxmGRzI5wI8PbJGS6OeBwa0RmA8HNubkC3DVNOrwOCVuWSGN7bl1nNBGY8XenvWsuAwOkbI6GMvbbK8sBcMvk2PKyAWuzIy1bzOBlvXNpTpbpRIXVGnJzm8O4FSryRs9Byb0UAfblGZGiS32VfBh0enUZo4uHVHlHi4d5udVs6iYY+jytyWy5LDLl7LdiAWNbFF4S9gDOg+E6Xq9TorGmOaw8n0rhFMCYGMEBY2bEhG2bWHoxlADe7jayaH/AI3TdH0Xg8XR5s2TI3Lm4ZrdtlmfZyme1jX08Tms8hpjbZutzlFtEAtA6J8A6TyBg94ukLXODzI8OyX/AKrtYNOQb2Lxqo3F8sjmx2a/DzJL/wC+Nxjj1iPA3Ohv2lNSqwKCXL0kMb8nk5mNOX6umi3kweF2e8TDnLS+7R1iy2TN22sLIDsQhCA//9k="/>
          <p:cNvSpPr>
            <a:spLocks noChangeAspect="1" noChangeArrowheads="1"/>
          </p:cNvSpPr>
          <p:nvPr/>
        </p:nvSpPr>
        <p:spPr bwMode="auto">
          <a:xfrm>
            <a:off x="63500" y="-809625"/>
            <a:ext cx="1676400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" name="Slika 9" descr="HPIM505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1" name="Slika 10" descr="HPIM506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3967" y="3212976"/>
            <a:ext cx="4860032" cy="3645024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hr-HR" sz="7200" dirty="0" smtClean="0"/>
              <a:t>KRAJ!</a:t>
            </a:r>
            <a:br>
              <a:rPr lang="hr-HR" sz="7200" dirty="0" smtClean="0"/>
            </a:br>
            <a:r>
              <a:rPr lang="hr-HR" sz="7200" dirty="0" smtClean="0"/>
              <a:t>HVALA NA PAŽNJI!!! </a:t>
            </a:r>
            <a:endParaRPr lang="hr-HR" sz="7200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7020272" y="5301208"/>
            <a:ext cx="2123728" cy="15567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r-HR" dirty="0" smtClean="0"/>
              <a:t>NAPRAVILA:</a:t>
            </a:r>
          </a:p>
          <a:p>
            <a:pPr algn="ctr"/>
            <a:r>
              <a:rPr lang="hr-HR" dirty="0" smtClean="0"/>
              <a:t>Tanja </a:t>
            </a:r>
          </a:p>
          <a:p>
            <a:pPr algn="ctr"/>
            <a:r>
              <a:rPr lang="hr-HR" dirty="0" err="1" smtClean="0"/>
              <a:t>Stokanović</a:t>
            </a:r>
            <a:endParaRPr lang="hr-HR" dirty="0" smtClean="0"/>
          </a:p>
          <a:p>
            <a:pPr algn="ctr"/>
            <a:r>
              <a:rPr lang="hr-HR" dirty="0" smtClean="0"/>
              <a:t>8.C</a:t>
            </a:r>
            <a:endParaRPr lang="hr-HR" dirty="0"/>
          </a:p>
        </p:txBody>
      </p:sp>
      <p:pic>
        <p:nvPicPr>
          <p:cNvPr id="16386" name="Picture 2" descr="C:\Documents and Settings\Stariji\Local Settings\Temporary Internet Files\Content.IE5\FO9OGOHJ\MC900434373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3717032"/>
            <a:ext cx="3341005" cy="2391395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OLIMPIJSKI DAN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89120"/>
          </a:xfrm>
        </p:spPr>
        <p:txBody>
          <a:bodyPr/>
          <a:lstStyle/>
          <a:p>
            <a:r>
              <a:rPr lang="hr-HR" dirty="0" smtClean="0"/>
              <a:t> Sportska natjecanja održavana u </a:t>
            </a:r>
            <a:r>
              <a:rPr lang="hr-HR" dirty="0" err="1" smtClean="0"/>
              <a:t>Olimpiji</a:t>
            </a:r>
            <a:r>
              <a:rPr lang="hr-HR" dirty="0" smtClean="0"/>
              <a:t> na grčkom poluotoku Peloponezu dobila su, po mjestu održavanja, naziv igre </a:t>
            </a:r>
            <a:r>
              <a:rPr lang="hr-HR" b="1" u="sng" dirty="0" smtClean="0">
                <a:solidFill>
                  <a:schemeClr val="accent1">
                    <a:lumMod val="75000"/>
                  </a:schemeClr>
                </a:solidFill>
              </a:rPr>
              <a:t>OLIMPIJADE</a:t>
            </a:r>
          </a:p>
          <a:p>
            <a:pPr>
              <a:buNone/>
            </a:pPr>
            <a:endParaRPr lang="hr-HR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://t1.gstatic.com/images?q=tbn:ANd9GcTNDjpB3B6XRrVWIj3XGaVbJei9kNfDhFQSZykEocI8jFQHl-q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3573016"/>
            <a:ext cx="3744416" cy="2892746"/>
          </a:xfrm>
          <a:prstGeom prst="rect">
            <a:avLst/>
          </a:prstGeom>
          <a:noFill/>
        </p:spPr>
      </p:pic>
      <p:pic>
        <p:nvPicPr>
          <p:cNvPr id="1027" name="Picture 3" descr="C:\Documents and Settings\Stariji\Local Settings\Temporary Internet Files\Content.IE5\MY937X6X\MC90043780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8184" y="332656"/>
            <a:ext cx="2483189" cy="16173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/>
          <a:lstStyle/>
          <a:p>
            <a:r>
              <a:rPr lang="hr-HR" dirty="0" smtClean="0"/>
              <a:t>09.09.2011.  obilježili smo Olimpijski dan raznim sportskim aktivnostima. U obveznim bijelim majicama po </a:t>
            </a:r>
            <a:r>
              <a:rPr lang="hr-HR" dirty="0" err="1" smtClean="0"/>
              <a:t>paralelkama</a:t>
            </a:r>
            <a:r>
              <a:rPr lang="hr-HR" dirty="0" smtClean="0"/>
              <a:t> su organizirani razni turniri, a neki su se odlučili i na ugodnu šetnju ili pješačenje po Drenovi.</a:t>
            </a:r>
          </a:p>
        </p:txBody>
      </p:sp>
      <p:pic>
        <p:nvPicPr>
          <p:cNvPr id="4" name="Slika 3" descr="HPIM502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501008"/>
            <a:ext cx="4475989" cy="3356992"/>
          </a:xfrm>
          <a:prstGeom prst="rect">
            <a:avLst/>
          </a:prstGeom>
        </p:spPr>
      </p:pic>
      <p:pic>
        <p:nvPicPr>
          <p:cNvPr id="5" name="Slika 4" descr="HPIM504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HOD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39552" y="290330"/>
            <a:ext cx="7992888" cy="639431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HPIM504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2468563"/>
            <a:ext cx="5852583" cy="4389437"/>
          </a:xfrm>
        </p:spPr>
      </p:pic>
      <p:pic>
        <p:nvPicPr>
          <p:cNvPr id="5" name="Slika 4" descr="HPIM504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7984" y="0"/>
            <a:ext cx="4716016" cy="3537012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HPIM508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548680"/>
            <a:ext cx="7893248" cy="59199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HPIM506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5852583" cy="43894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Slika 4" descr="HPIM506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3969" y="3212976"/>
            <a:ext cx="4860032" cy="364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HPIM505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99592" y="980728"/>
            <a:ext cx="7221174" cy="541588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8434" name="AutoShape 2" descr="data:image/jpg;base64,/9j/4AAQSkZJRgABAQAAAQABAAD/2wCEAAkGBhQSERUUExIVFRUWFRcXFxQXFRUYFxkVFxUVFhUWFBcXHCYfGBwlGRcXIDAgJicqLCwsGR4xNTAqNSgrLCkBCQoKDgwOGg8PGi4kHyUsKS4tLC8sLiosKS8pKiwpLCwsKSksKSwsKSwpKSwpLCwsLCwsLCksLCkpLCwsLCkpLP/AABEIALAAsAMBIgACEQEDEQH/xAAcAAACAgMBAQAAAAAAAAAAAAAABwUGAQIEAwj/xABEEAABAwIDBAQIDAUEAwAAAAABAAIDBBEFEiEGBzFBEyJRYRQXMlRxc4HRFSMzUlNygpGSorLCJDRCYrGDocHDFkPx/8QAGwEBAAIDAQEAAAAAAAAAAAAAAAMEAQIGBQf/xAAtEQACAgEDAwIFBAMBAAAAAAAAAQIDBBESIRMxQQVhFiJRUoEVNEJxFCQyBv/aAAwDAQACEQMRAD8AeCEIJQGCUXUTtFtHDRxGSV2n9LQRmc7k1g5pYybX4liL3MpGmNg45LAj68p0B9ClhVKXPghsujDjyOPMs3SgG6eukAc+rbm7C+VxHtWlRguL4cDJHM6WManK4yC3fG7W3oW/Rj4kaK6XmI4syyqFsVvLbVOEM7RHMfJseo89jb8Dx0V7D1DKDi9GTQmprVGyxmXhWVzImOfI4MY0EucSAABxJukltDvmqq2XwbCoXAuNhJlzSuHa1pFmDvK1Nx63RdIVu6TGasZqqtDSdcj5pHkekM6o9i1duuxugs+kq+kt/THK4fkk6rkA+7rKSmyO+6WObwbFWZHB2XpcuQtPC0zOzvCc8UwcA5pBBAIINwQdQQexAeixdalyXu1m9ERPdFStEjwbF58gO7G28sproT04875bYIYeZYDwUoabZjFazrSzOiafnuLdO5jP+V6ndhXRdaKqGYcg+RpPtNwsa+xceDUuHatRtgrKUFLtxXUMojrGOe3+4AOt2scNHpnYPjUdTE2WJwc13+x5gjkVhMrX4k6VufK+q7EihCFsVQWsh0WyjtopS2kncOIifb8JWUtWYb0WopK3NjGKFjTaGMloPzYm6PcO9ztP/ib+FYRHTxNjiYGNHIf5J5lLfchAMtQ+3W+KbfuLST/umoFYyJaS2LsitjxTW9+QDVqWLcrzkkAFybDtVR6RWpa014FhvP2La1hrKduRzSDIG6aX0kaBwINla9gNozWUbXuI6RhLJPrN5+0WP3rXEsdjmD4QLtfHIHOPYGONwPZf2Kg7rXS5KpkLjcCF2npkaTr3ALdZEbseU487SF0uu6MXxqce+/aWWoqo8Mg5lhe0HypXn4th7gLFM3YXYWHDqcRsAMhA6WX+p7uYv80HgFByUuWYVElNE6Vh+WLGZg61tZGa3t2q14Vj7JdD1Xdh/wAhefXn1zltfD9y9PHnFarlexLhqC1F1hXyuUreRu6ixGBxa0Cqa09FJwJIGjJDzaeGvBVLcLta9wloJic0QzRB17hoOWSPXsJFhyuRyVx2q3jRUmZjB0srb3aDZrT2Od29yVVG3o9qXNiJb0kknAjQyw5zY8PKchGrIttLwNLebtG6mpgyM2kmu0HgQ0C7yO+xXFu12PbHE2olbeR+rAbHKzt4cTxuq/XMxQNHhEHThvN8Uctu22XrAaclYdl95schEVQxsLuAcPI05H5ntWvdlmPqSjT0YpxbfL+pf7IyrEbr963stiFEZjeBRVUZjlaCDwPNp7WnkUrtmqp+GYkad5PRveGnsOb5N/p5EpxkJSb3mZKuCQWzZL9/Ufcaexav6nr+mz3t0S7NP8MbgKyvCmfdrT2gH7wCvdbHlNacAvCupxJG9h4PaWn7QsvdYcE10MdxN7s8Q8CrpqSXTOcgvp8ZGerf6zf+E42nRLneZsO+VwqqYXkbbO0eU7L5L2drh2c9FybMb2Q0CKta5rm6GUAnh9I3iD32Vqceqt8SnXLpPbIaRKqe0eIOfIIWcOB7zyH+6k6PaykmsI6iNzneS0OGYnsAOqqnwy2nE1U9pfkFw0cS5zg0eheJn73KFC43M9XG2pStfO1HXtK+KgoZHOIMsjDG3TUueMpAHYASVx7msLyU0kxHyjwGntbHpf2m6rVBQ1WN1IkluyBulxo0NvqyP5zjwJ7CnFRUTIo2xsaGsaA1rRwAAsF6qqjjVdGP5POU5X2dSQiNqsRfhO0RmOboJnNke25yujeA2TTtDrlNDF8HblE8B6ps7TUWOoc371rvK2AbidNlBDZoyXRPPC5GrH/2nT2pV7LbyajCSaDEIHujYcoB+UjafmcpGdmvoVHJxo3R005L1V0q3x2HhgOJdNFc+UNHe9Qe8Xag0sIZGbSy3APzWDy3jvtwURsvtrQhznNroAxzT1XOLHjW4u1w4jgorapwqcYjjJzR/FNFjcFhHSOI9ITE39Nb+5V9Qko/8PuSGyWy8MFOa6ssbMMgDvJa23lOvxcf+VTt0lO+vxmevc3qML5O7PLcRt9IZf7lw7Q7WVmPzClo4XMpwQcnDhwfO4aADk3l3pz7CbGx4bSiFvWeetLJzfJbU+gcB3DvVoV1KuKSKrvaoXxugqo3OBbeMkEix8ppv2X0XZX4BFilIyphytqC0EkaBzxxZJ3358QrpjOEMqYXwyDqvFvQe0d40SijdVYLUG7c8TjrxyPHaD/S/wBK1b05Z7Eaa87H6L03rt7lk3YbRuzOo5b3YCYyeIDTZ0Z9HEdxTIBScpq6CXEGVcU7IryBz4ZLsdq2z7O8l1+PFMWo20o2DMamO3c6558ANVncjy6cTIrXTnB6r2JtzkndrKzw/Fo4o+s1jmx3A5NdnlN+wKQ2k3mOqB0NEx/W0z5esb6WjaDfhzNrKb3d7Emlb00zfjnCwHzG8bX7TzWNdT2aKv8ADg7rOJNaJeefJeGNtot1hZWx4wIQhAYLVA49sRS1essYDuUjOq/8Q4+1T6FmMnHsayipd0UXDt09PDNHM2WYujcHNBLbG3I6XWKKjjMz4ZmBzH3aWu4Gzg5t/bZXohVraXCHE9LH5QtcDjYcCO1ed6h1G42rlxLeLsjrW+Eyep6ZrGhrGhrQLAAWAHoC9lXsH2ma6zZDldwvyPuKnw+/NWKciFq3JkM6pVvRmxUJtLs7S1MZ8KgZI1oNi4dYfVcNQpOetYwXc4D2qrYri7qlwjiBtf7+Vz3KHJy41x+Xl+CSmmVj9il0e5agqnOLDURNHLO1w14AZmkrfaGg+D8QpnEl0bGRWe7iWxjI+9ra2smphGHCGMN58Se0qJ252Y8Mp8rdJWHNGTwvaxae4jRT4+/prf3KebBS12eOxJYHhEEEQZTRsjj4gMAsexx+ce8qSSr2S24dRnwWsa5rWmwcb5mdgcOJb2FMqixGOVuaORrwebSCpzWq6M17nUVz1lCyVpbIxr2nkRcLeepawFz3BoHMkD/KX+2G8huUw0hzvOhlHBt/mfPd6OCG87lXyQLsFoamvNNDDIwXI6Rkgy9UdZ2RzTpfTirJHucpr6yykc9Wj/DV0butjjTMM0otLING/MYdbH+48/uV4AWNqLWP6hl7PmmyHwPZOnpPkYwCeLuLj6SVMBqyhZNJzlN7pPVghCENAQhCAFG4xjsNK0OnkDGk2BIJubXtoOwKSS83yD+Gi9d+xyw3oiziUq+6Nbfdk74xaDzlv4X+5B3i0HnLfwv9yQ6FA7fY6z4bq+9jwgloq9zhBIC8C5ygjTtII1Wf/E5R5Mo/Mqduc/mZvVt/UU3A1QSwqrPma0/o8DM34dzpjLVL6lXi2PJN3y39A1+8rpqcQpMPyiSQRl97Egkuta/Ad4U+QlZvmHXp/RJ+xb14tVPzRXJpiqWZcqpy4f0Ld4xaDzlv4X+5B3jUHnLfwv8AckQhS9X2Oi+G6e29jzmpKHFWlzSJCw5ekbdr26Xtcjh3Ksy7o5WOJgqsoPaHNdb+7JxXRuZHxM/rR+hqY6mT1Rxudg113Sh9BXt3TzvI6WqDm/bcfYHGylaPDsOwt4Esg6YtzB0guQLkXaALN1B79FfLJN732/xrPUD9b1iT0Wpv6Z6bVfeq2X/xiUHnLfwu9yPGLQect+53uSHQouqdd8N0/cz6QwrF4qlnSQvD2XIzC/EceK7gqRul/kP9R/8AkK7hTJ6o5HIqVNsoLwCEIWSEEIQgBL3fL/LQ+u/Y5MJVTb/ZmSuiZHG9jS2TNd2a1srhy9K1l20LmDbGrIhOXZMRiFfDueqvpofz+5a+J6q+mg/P7lX6bO6/WcP7z23OfzE3q2/qTeCU+GUTsDcZqi0olAYBFe4I61zmsLKT8c0Hm835Pep01FJM5b1CizMvd1EXKL8jFKVm+c9an9En7F3eOaDzeb72e9RuJ3x0g0/xRguHdL/VntbLlvwyrD+ZcGMHHtxb423RcYruxcIV78TtV9ND+f3I8T1V9ND+f3KHYzq/1nDX8yb3MfI1HrR+hqZFkqsJxL4CzQ1DTK6U9IDFawAAZY5ra3CkPHRB5vN+T3qdPRaM5DLxrsm6VtUW4t8MYhKTm+A/xrPUD9b1P+OeDzeb8nvUTiOGPxuTwiAiJsbeic2W9y6+a4y30s4JL5loib06qeHerb4uMV5F4hXvxPVX00P5/cs+J6q+mh/P7lD02dQ/WcT7y17pf5D/AFH/AOQruq7sRs8+ipuikc1zs7nXbe1j6VYgrC4RwWXNWXynHs2CEIWSsCEIQAsFqyhAaoK2WLIY0Fzvk+Qh9Yf0lKhNffL8jB6w/pKVFlWs7n0H0H9ov7YJm7muNR9j9yWSZu5k61H2P3JX3N/W1/py/A0AsLN0XVk+eCg3xD+Kh9Uf1lUFX/fGP4qH1R/WVQLKtZ3Po3ovGHEE2tzY/hpvXf8AWxKWybe5r+Wm9d/1sWau5W/9B+2/KGCiyyFlWDgjACyhCAEIQgBCEIAQhCAFgrKEBXtrtkm17GNdIWZHF1wAb3Fuaq3iYj85f+FqZSLLVxT7lynPvpjsrloha+JmPzl/4WrlrL4Fbovjum45+rbJa1so700yldvm40/2/wBqw4pLVHo4WVbmXRpvlrF+Dl8c03m8f43I8c0/m8f43JeoUG+R1H6NifYMqhoPh280p6ExHowGagggPBObnqusbmY/OH/has7mB8TP60foamQplFNas5TKzLsW6VNMtIp8IWx3Mx+cv/C1WjZHZVtBG+Nsjn535rkAW6oby9CsKLLZRS7FG7OyL47bJaoxZZQhbFMEIQgBCEIAQhCAEIQgBCEIAQhCAwUrt83Gn+3+1NJRGN7MQVeXp48+W+XU8+PBYktVoXMHIWPfGyXg+eChPQbs6D6D8zvejxZ0P0H5nKDpM6v4jpX8WQO5j5Gf1o/Q1MhRWB7Ow0gc2BmQONzqTc2A5+hSqnitEcll3K66VkV3BCELJVBCEIAQhCAEIQgBCFpLM1tszg25AFyBcngBfmgN0LlkxSJupljALi0EvaOsOLePEdi3dWsBIL26DMes3RvaddB3oD3QucV8elpGatzDrN1b84a6jv4LybjELgbTxEAXJEjDYDiTY6DvQHahcza5hy2kacwu2zmnMBxLddQtoq1jvJe12l9HNPV7dOXegPdC8DWszZM7c9r5cwzW7ct7270eGsy587cnzswy9nHhxQHuhc3wjH1vjGdTy+s3q/W16vtR8JRZg3pY8ztWtztzEdwvcoDpQvFtUwgkPbZtwTcWBHEE8rLQV8d2jpGXeLtGZt3DtaL9b0hAdKFzDEIza0jNSQOs3Ui9wNeIsfuXoyoaWhwcC0i+YG4t2ghAeqFyHFIgwPMseQ8H525T6HXsiXFImBpdNG0O8kue0B31STr7EB1oXPNWsbbNIxuY2bdwGYngG3OpR8IR5+j6Rmf5mdub8N7oDoQhCAFVN4bXGGnyFof4ZT5C4XaHZjYuHMK1rzmga62ZoNiCLi9iOBHegFJFTveKduWCWQ11fma8HonODHZzaxI4EgLnrLNpaXJcisovBAdL5+maRexPAOd7E3fgyK4PRsu0uc05Ro5ws4jvPNYjwmJrWtbGwNYbsGUWaeN29iAWOJ1rGYo1+RxZTyQUgcGXjbG+MtlaTwBzObot5cGp+jqg0QRPGJBkZfH8W4gsc2GSw0YSDfkmacOjII6NtnOzEZRYu06x01Og1WtRhMT2ua+NjmuOZzS0EOdp1ndp04oBRYhM5zYhTRCJ7RXtljjfmAbmiM/g7jyLb2tzuFcdmjEcQJgAERw+Do7cMmc2CtlNhMUYaGRsaGghoDQMod5QHZdbxULG+SxrbDLoAOqDcDTlfkgFucvT59PCPhctzaZzEGWseeQN4clq2qjOA9GHsLhYlgcC4DwniRxHEJi/AsPS9N0TOl+lyjPwt5XHgsMwSAXtDGL6GzG6i4Njp2gH2IBS11PmqKyK2lXPLG48rU/xzyT9S3pXZDgz6uRkUbY8xoKEmV2jogDfPEAL5uPMJqfB8d75G3uTfKL3cLOPpI0RFh8bXZmsa12UNuBrlbwb6AgKNhmJxR01bG9zWulqK4sBsAcoGbuvYjTiq/SxxxmGRzI5wI8PbJGS6OeBwa0RmA8HNubkC3DVNOrwOCVuWSGN7bl1nNBGY8XenvWsuAwOkbI6GMvbbK8sBcMvk2PKyAWuzIy1bzOBlvXNpTpbpRIXVGnJzm8O4FSryRs9Byb0UAfblGZGiS32VfBh0enUZo4uHVHlHi4d5udVs6iYY+jytyWy5LDLl7LdiAWNbFF4S9gDOg+E6Xq9TorGmOaw8n0rhFMCYGMEBY2bEhG2bWHoxlADe7jayaH/AI3TdH0Xg8XR5s2TI3Lm4ZrdtlmfZyme1jX08Tms8hpjbZutzlFtEAtA6J8A6TyBg94ukLXODzI8OyX/AKrtYNOQb2Lxqo3F8sjmx2a/DzJL/wC+Nxjj1iPA3Ohv2lNSqwKCXL0kMb8nk5mNOX6umi3kweF2e8TDnLS+7R1iy2TN22sLIDsQhCA//9k="/>
          <p:cNvSpPr>
            <a:spLocks noChangeAspect="1" noChangeArrowheads="1"/>
          </p:cNvSpPr>
          <p:nvPr/>
        </p:nvSpPr>
        <p:spPr bwMode="auto">
          <a:xfrm>
            <a:off x="63500" y="-809625"/>
            <a:ext cx="1676400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HPIM506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2468563"/>
            <a:ext cx="5852583" cy="4389437"/>
          </a:xfrm>
        </p:spPr>
      </p:pic>
      <p:pic>
        <p:nvPicPr>
          <p:cNvPr id="5" name="Slika 4" descr="HPIM507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9978" y="0"/>
            <a:ext cx="4764021" cy="35730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41</Words>
  <Application>Microsoft Office PowerPoint</Application>
  <PresentationFormat>Prikaz na zaslonu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Tijek</vt:lpstr>
      <vt:lpstr>OLIMPIJSKI DAN 2011.</vt:lpstr>
      <vt:lpstr>OLIMPIJSKI DAN </vt:lpstr>
      <vt:lpstr>Slajd 3</vt:lpstr>
      <vt:lpstr>Slajd 4</vt:lpstr>
      <vt:lpstr>Slajd 5</vt:lpstr>
      <vt:lpstr>Slajd 6</vt:lpstr>
      <vt:lpstr>Slajd 7</vt:lpstr>
      <vt:lpstr>Slajd 8</vt:lpstr>
      <vt:lpstr>Slajd 9</vt:lpstr>
      <vt:lpstr>U ZDRAVOM TIJELU ZDRAV DUH!!! </vt:lpstr>
      <vt:lpstr>KRAJ! HVALA NA PAŽNJI!!! 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OLIMPIJSKI DAN 2011.</dc:title>
  <dc:creator>Stariji</dc:creator>
  <cp:lastModifiedBy>Karmen</cp:lastModifiedBy>
  <cp:revision>11</cp:revision>
  <dcterms:created xsi:type="dcterms:W3CDTF">2011-09-22T07:31:46Z</dcterms:created>
  <dcterms:modified xsi:type="dcterms:W3CDTF">2011-10-13T10:26:00Z</dcterms:modified>
</cp:coreProperties>
</file>