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51CF60D-B6F2-4FB6-95B5-F05C46C6C985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B4E35C-9CDF-4101-8BC8-5E0F9E97486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620688"/>
            <a:ext cx="8062912" cy="1470025"/>
          </a:xfrm>
        </p:spPr>
        <p:txBody>
          <a:bodyPr/>
          <a:lstStyle/>
          <a:p>
            <a:r>
              <a:rPr lang="hr-HR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OLIMPIJSKI DAN 2011.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7890" name="Picture 2" descr="http://os-blage-zadre-vu.skole.hr/upload/os-blage-zadre-vu/images/newsimg/50/Image/olimp_thumb_b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2780928"/>
            <a:ext cx="4438650" cy="222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09.09.2011.  obilježili smo Olimpijski dan raznim sportskim aktivnostima. U obveznim bijelim majicama po </a:t>
            </a:r>
            <a:r>
              <a:rPr lang="hr-HR" dirty="0" err="1" smtClean="0"/>
              <a:t>paralelkama</a:t>
            </a:r>
            <a:r>
              <a:rPr lang="hr-HR" dirty="0" smtClean="0"/>
              <a:t> su organizirani razni turniri, a neki su se odlučili i na ugodnu šetnju ili pješačenje po Drenovi.</a:t>
            </a:r>
          </a:p>
          <a:p>
            <a:r>
              <a:rPr lang="hr-HR" dirty="0" smtClean="0"/>
              <a:t>U ZDRAVOM TIJELU ZDRAV DUH!</a:t>
            </a:r>
          </a:p>
          <a:p>
            <a:endParaRPr lang="hr-HR" dirty="0"/>
          </a:p>
        </p:txBody>
      </p:sp>
      <p:pic>
        <p:nvPicPr>
          <p:cNvPr id="2049" name="Picture 1" descr="C:\Documents and Settings\Stariji\Local Settings\Temporary Internet Files\Content.IE5\YCQY01IW\MC90043800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0218" y="4653136"/>
            <a:ext cx="2497756" cy="170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1986" name="Picture 2" descr="\\MZOS-PROFESOR\olimpijski dan\HPIM50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548680"/>
            <a:ext cx="7896997" cy="5922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3010" name="Picture 2" descr="\\MZOS-PROFESOR\olimpijski dan\HPIM5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60648"/>
            <a:ext cx="8294036" cy="6220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4034" name="Picture 2" descr="\\MZOS-PROFESOR\olimpijski dan\HPIM50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404664"/>
            <a:ext cx="8161504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72000"/>
          </a:xfrm>
        </p:spPr>
        <p:txBody>
          <a:bodyPr>
            <a:normAutofit/>
          </a:bodyPr>
          <a:lstStyle/>
          <a:p>
            <a:r>
              <a:rPr lang="vi-VN" b="1" dirty="0" smtClean="0"/>
              <a:t>Olimpijske igre</a:t>
            </a:r>
            <a:r>
              <a:rPr lang="vi-VN" dirty="0" smtClean="0"/>
              <a:t> </a:t>
            </a:r>
            <a:r>
              <a:rPr lang="hr-HR" dirty="0" smtClean="0"/>
              <a:t>- </a:t>
            </a:r>
            <a:r>
              <a:rPr lang="vi-VN" dirty="0" smtClean="0"/>
              <a:t>višešportsko natjecanje </a:t>
            </a:r>
            <a:endParaRPr lang="hr-HR" dirty="0" smtClean="0"/>
          </a:p>
          <a:p>
            <a:r>
              <a:rPr lang="vi-VN" dirty="0" smtClean="0"/>
              <a:t>održava </a:t>
            </a:r>
            <a:r>
              <a:rPr lang="hr-HR" dirty="0" smtClean="0"/>
              <a:t>se </a:t>
            </a:r>
            <a:r>
              <a:rPr lang="vi-VN" dirty="0" smtClean="0"/>
              <a:t>svake četiri godine</a:t>
            </a:r>
            <a:endParaRPr lang="hr-HR" dirty="0" smtClean="0"/>
          </a:p>
          <a:p>
            <a:r>
              <a:rPr lang="vi-VN" dirty="0" smtClean="0"/>
              <a:t>prve Zimske olimpijske igre</a:t>
            </a:r>
            <a:r>
              <a:rPr lang="hr-HR" dirty="0" smtClean="0"/>
              <a:t> </a:t>
            </a:r>
            <a:r>
              <a:rPr lang="vi-VN" dirty="0" smtClean="0"/>
              <a:t>u Chamonixu, Francuska, 1924</a:t>
            </a:r>
            <a:r>
              <a:rPr lang="hr-HR" dirty="0" smtClean="0"/>
              <a:t>.</a:t>
            </a:r>
            <a:r>
              <a:rPr lang="vi-VN" dirty="0" smtClean="0"/>
              <a:t> godine.</a:t>
            </a:r>
          </a:p>
          <a:p>
            <a:r>
              <a:rPr lang="vi-VN" dirty="0" smtClean="0"/>
              <a:t>Olimpijske igre su natjecanja između športaša u pojedinačnim i ekipnim disciplinama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1025" name="Picture 1" descr="C:\Documents and Settings\Stariji\Local Settings\Temporary Internet Files\Content.IE5\4W7C7WFP\MC90043245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6256" y="4293096"/>
            <a:ext cx="1896740" cy="2237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>
            <a:normAutofit/>
          </a:bodyPr>
          <a:lstStyle/>
          <a:p>
            <a:r>
              <a:rPr lang="vi-VN" dirty="0" smtClean="0"/>
              <a:t>U ekipnim disciplinama svaka država, sudionica Igara, smije poslati samo jednu ekipu</a:t>
            </a:r>
            <a:endParaRPr lang="hr-HR" dirty="0" smtClean="0"/>
          </a:p>
          <a:p>
            <a:r>
              <a:rPr lang="vi-VN" dirty="0" smtClean="0"/>
              <a:t>Športaši</a:t>
            </a:r>
            <a:r>
              <a:rPr lang="hr-HR" dirty="0" smtClean="0"/>
              <a:t> se </a:t>
            </a:r>
            <a:r>
              <a:rPr lang="vi-VN" dirty="0" smtClean="0"/>
              <a:t>ne mogu sami prijavljivati za sudjelovanje na Igrama jer bi broj</a:t>
            </a:r>
            <a:r>
              <a:rPr lang="hr-HR" dirty="0" smtClean="0"/>
              <a:t> </a:t>
            </a:r>
            <a:r>
              <a:rPr lang="vi-VN" dirty="0" smtClean="0"/>
              <a:t>prijavljenih bio nepodnošljivo velik</a:t>
            </a:r>
          </a:p>
          <a:p>
            <a:endParaRPr lang="hr-HR" dirty="0"/>
          </a:p>
        </p:txBody>
      </p:sp>
      <p:pic>
        <p:nvPicPr>
          <p:cNvPr id="40962" name="Picture 2" descr="C:\Documents and Settings\Stariji\Local Settings\Temporary Internet Files\Content.IE5\I85T4CTP\MC900432463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192" y="138343"/>
            <a:ext cx="2183507" cy="2018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72000"/>
          </a:xfrm>
        </p:spPr>
        <p:txBody>
          <a:bodyPr>
            <a:normAutofit/>
          </a:bodyPr>
          <a:lstStyle/>
          <a:p>
            <a:r>
              <a:rPr lang="hr-HR" sz="4400" b="1" dirty="0" smtClean="0"/>
              <a:t>HVALA NA PAŽNJI! </a:t>
            </a:r>
            <a:endParaRPr lang="hr-HR" sz="4400" b="1" dirty="0"/>
          </a:p>
        </p:txBody>
      </p:sp>
      <p:pic>
        <p:nvPicPr>
          <p:cNvPr id="4" name="Picture 1" descr="C:\Documents and Settings\Stariji\Local Settings\Temporary Internet Files\Content.IE5\YCQY01IW\MC90043800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0363" y="1988840"/>
            <a:ext cx="6407611" cy="436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75</Words>
  <Application>Microsoft Office PowerPoint</Application>
  <PresentationFormat>Prikaz na zaslonu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Oduševljenje</vt:lpstr>
      <vt:lpstr>OLIMPIJSKI DAN 2011. 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OLIMPIJSKI DAN 2011. </dc:title>
  <dc:creator>Stariji</dc:creator>
  <cp:lastModifiedBy>Karmen</cp:lastModifiedBy>
  <cp:revision>6</cp:revision>
  <dcterms:created xsi:type="dcterms:W3CDTF">2011-09-22T07:38:35Z</dcterms:created>
  <dcterms:modified xsi:type="dcterms:W3CDTF">2011-10-13T10:25:27Z</dcterms:modified>
</cp:coreProperties>
</file>