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Olimpiski</a:t>
            </a:r>
            <a:r>
              <a:rPr lang="hr-HR" dirty="0" smtClean="0"/>
              <a:t> dan oš. </a:t>
            </a:r>
            <a:r>
              <a:rPr lang="hr-HR" dirty="0" err="1" smtClean="0"/>
              <a:t>Fran</a:t>
            </a:r>
            <a:r>
              <a:rPr lang="hr-HR" dirty="0" smtClean="0"/>
              <a:t> </a:t>
            </a:r>
            <a:r>
              <a:rPr lang="hr-HR" dirty="0" err="1" smtClean="0"/>
              <a:t>Franković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Olimpiski</a:t>
            </a:r>
            <a:r>
              <a:rPr lang="hr-HR" dirty="0" smtClean="0"/>
              <a:t> dan oš. </a:t>
            </a:r>
            <a:r>
              <a:rPr lang="hr-HR" dirty="0" err="1" smtClean="0"/>
              <a:t>Fran</a:t>
            </a:r>
            <a:r>
              <a:rPr lang="hr-HR" dirty="0" smtClean="0"/>
              <a:t> </a:t>
            </a:r>
            <a:r>
              <a:rPr lang="hr-HR" dirty="0" err="1" smtClean="0"/>
              <a:t>Franković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Olimpijski dan smo obilježili 09.09.2011. </a:t>
            </a:r>
          </a:p>
          <a:p>
            <a:r>
              <a:rPr lang="hr-HR" dirty="0" smtClean="0"/>
              <a:t>Svi smo došli u školu u bijelim majicama</a:t>
            </a:r>
          </a:p>
          <a:p>
            <a:r>
              <a:rPr lang="hr-HR" dirty="0" smtClean="0"/>
              <a:t>Bijela majica je simbol mira i prijateljstva </a:t>
            </a:r>
          </a:p>
          <a:p>
            <a:r>
              <a:rPr lang="hr-HR" dirty="0" smtClean="0"/>
              <a:t>U školi smo na ovaj dan proveli razne sportske aktivnosti </a:t>
            </a:r>
          </a:p>
          <a:p>
            <a:r>
              <a:rPr lang="hr-HR" dirty="0" smtClean="0"/>
              <a:t>Igrali smo nogomet, košarku, odbojku, graničara, badminton…</a:t>
            </a:r>
          </a:p>
          <a:p>
            <a:r>
              <a:rPr lang="hr-HR" dirty="0" smtClean="0"/>
              <a:t>Boćali smo, šetali, radili olimpijske krugove i dobro se zabavili!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Nogomet</a:t>
            </a:r>
            <a:endParaRPr lang="hr-HR" dirty="0"/>
          </a:p>
        </p:txBody>
      </p:sp>
      <p:pic>
        <p:nvPicPr>
          <p:cNvPr id="8" name="Rezervirano mjesto sadržaja 7" descr="HPIM504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87624" y="1340768"/>
            <a:ext cx="3449357" cy="2587018"/>
          </a:xfrm>
        </p:spPr>
      </p:pic>
      <p:pic>
        <p:nvPicPr>
          <p:cNvPr id="9" name="Slika 8" descr="HPIM50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3645024"/>
            <a:ext cx="3059832" cy="2294874"/>
          </a:xfrm>
          <a:prstGeom prst="rect">
            <a:avLst/>
          </a:prstGeom>
        </p:spPr>
      </p:pic>
      <p:pic>
        <p:nvPicPr>
          <p:cNvPr id="10" name="Slika 9" descr="HPIM50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23928" y="2636912"/>
            <a:ext cx="3467877" cy="2600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Odbojka</a:t>
            </a:r>
            <a:endParaRPr lang="hr-HR" dirty="0"/>
          </a:p>
        </p:txBody>
      </p:sp>
      <p:pic>
        <p:nvPicPr>
          <p:cNvPr id="4" name="Rezervirano mjesto sadržaja 3" descr="HPIM503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124744"/>
            <a:ext cx="3449357" cy="2587018"/>
          </a:xfrm>
        </p:spPr>
      </p:pic>
      <p:pic>
        <p:nvPicPr>
          <p:cNvPr id="5" name="Slika 4" descr="HPIM50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1124744"/>
            <a:ext cx="3491879" cy="2618909"/>
          </a:xfrm>
          <a:prstGeom prst="rect">
            <a:avLst/>
          </a:prstGeom>
        </p:spPr>
      </p:pic>
      <p:pic>
        <p:nvPicPr>
          <p:cNvPr id="6" name="Slika 5" descr="HPIM507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99792" y="4005064"/>
            <a:ext cx="3168352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boćanje</a:t>
            </a:r>
            <a:endParaRPr lang="hr-HR" dirty="0"/>
          </a:p>
        </p:txBody>
      </p:sp>
      <p:pic>
        <p:nvPicPr>
          <p:cNvPr id="4" name="Rezervirano mjesto sadržaja 3" descr="HPIM508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196752"/>
            <a:ext cx="3960440" cy="2970330"/>
          </a:xfrm>
        </p:spPr>
      </p:pic>
      <p:pic>
        <p:nvPicPr>
          <p:cNvPr id="5" name="Slika 4" descr="HPIM508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7984" y="3429000"/>
            <a:ext cx="4176464" cy="31323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HPIM50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99992" y="1556792"/>
            <a:ext cx="3635896" cy="272692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badminton</a:t>
            </a:r>
            <a:endParaRPr lang="hr-HR" dirty="0"/>
          </a:p>
        </p:txBody>
      </p:sp>
      <p:pic>
        <p:nvPicPr>
          <p:cNvPr id="4" name="Rezervirano mjesto sadržaja 3" descr="HPIM507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79512" y="1484784"/>
            <a:ext cx="3809397" cy="2857048"/>
          </a:xfrm>
        </p:spPr>
      </p:pic>
      <p:pic>
        <p:nvPicPr>
          <p:cNvPr id="5" name="Slika 4" descr="HPIM507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27784" y="3861048"/>
            <a:ext cx="3371867" cy="2528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graničar</a:t>
            </a:r>
            <a:endParaRPr lang="hr-HR" dirty="0"/>
          </a:p>
        </p:txBody>
      </p:sp>
      <p:pic>
        <p:nvPicPr>
          <p:cNvPr id="6" name="Slika 5" descr="HPIM5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51720" y="3068960"/>
            <a:ext cx="3203848" cy="2402886"/>
          </a:xfrm>
          <a:prstGeom prst="rect">
            <a:avLst/>
          </a:prstGeom>
        </p:spPr>
      </p:pic>
      <p:pic>
        <p:nvPicPr>
          <p:cNvPr id="4" name="Rezervirano mjesto sadržaja 3" descr="HPIM500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23528" y="980728"/>
            <a:ext cx="3089317" cy="2316988"/>
          </a:xfrm>
        </p:spPr>
      </p:pic>
      <p:pic>
        <p:nvPicPr>
          <p:cNvPr id="5" name="Slika 4" descr="HPIM500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139952" y="1196752"/>
            <a:ext cx="3072341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maleni</a:t>
            </a:r>
            <a:endParaRPr lang="hr-HR" dirty="0"/>
          </a:p>
        </p:txBody>
      </p:sp>
      <p:pic>
        <p:nvPicPr>
          <p:cNvPr id="4" name="Rezervirano mjesto sadržaja 3" descr="HOD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55576" y="3068960"/>
            <a:ext cx="4000500" cy="3200400"/>
          </a:xfrm>
        </p:spPr>
      </p:pic>
      <p:pic>
        <p:nvPicPr>
          <p:cNvPr id="5" name="Slika 4" descr="HO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9992" y="1092696"/>
            <a:ext cx="4000500" cy="320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74</Words>
  <Application>Microsoft Office PowerPoint</Application>
  <PresentationFormat>Prikaz na zaslonu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Olimpiski dan oš. Fran Franković</vt:lpstr>
      <vt:lpstr>Olimpiski dan oš. Fran Franković</vt:lpstr>
      <vt:lpstr>Nogomet</vt:lpstr>
      <vt:lpstr>Odbojka</vt:lpstr>
      <vt:lpstr>boćanje</vt:lpstr>
      <vt:lpstr>badminton</vt:lpstr>
      <vt:lpstr>graničar</vt:lpstr>
      <vt:lpstr>maleni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Olimpiski dan oš. Fran Franković</dc:title>
  <cp:lastModifiedBy>Karmen</cp:lastModifiedBy>
  <cp:revision>7</cp:revision>
  <dcterms:modified xsi:type="dcterms:W3CDTF">2011-10-13T10:33:06Z</dcterms:modified>
</cp:coreProperties>
</file>